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Lst>
  <p:sldSz cx="18288000" cy="10287000"/>
  <p:notesSz cx="6858000" cy="9144000"/>
  <p:embeddedFontLst>
    <p:embeddedFont>
      <p:font typeface="Coco Gothic" panose="020B0604020202020204" charset="0"/>
      <p:regular r:id="rId23"/>
    </p:embeddedFont>
    <p:embeddedFont>
      <p:font typeface="Coco Gothic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946"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9.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33.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2.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2.sv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37.sv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4.sv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9.jpeg"/><Relationship Id="rId5" Type="http://schemas.openxmlformats.org/officeDocument/2006/relationships/image" Target="../media/image2.sv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0F6FF"/>
        </a:solidFill>
        <a:effectLst/>
      </p:bgPr>
    </p:bg>
    <p:spTree>
      <p:nvGrpSpPr>
        <p:cNvPr id="1" name=""/>
        <p:cNvGrpSpPr/>
        <p:nvPr/>
      </p:nvGrpSpPr>
      <p:grpSpPr>
        <a:xfrm>
          <a:off x="0" y="0"/>
          <a:ext cx="0" cy="0"/>
          <a:chOff x="0" y="0"/>
          <a:chExt cx="0" cy="0"/>
        </a:xfrm>
      </p:grpSpPr>
      <p:sp>
        <p:nvSpPr>
          <p:cNvPr id="2" name="Freeform 2"/>
          <p:cNvSpPr/>
          <p:nvPr/>
        </p:nvSpPr>
        <p:spPr>
          <a:xfrm rot="-591004">
            <a:off x="8561020" y="758239"/>
            <a:ext cx="9743832" cy="10202966"/>
          </a:xfrm>
          <a:custGeom>
            <a:avLst/>
            <a:gdLst/>
            <a:ahLst/>
            <a:cxnLst/>
            <a:rect l="l" t="t" r="r" b="b"/>
            <a:pathLst>
              <a:path w="9743832" h="10202966">
                <a:moveTo>
                  <a:pt x="0" y="0"/>
                </a:moveTo>
                <a:lnTo>
                  <a:pt x="9743832" y="0"/>
                </a:lnTo>
                <a:lnTo>
                  <a:pt x="9743832" y="10202966"/>
                </a:lnTo>
                <a:lnTo>
                  <a:pt x="0" y="102029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755965">
            <a:off x="-308361" y="603689"/>
            <a:ext cx="9743832" cy="10202966"/>
          </a:xfrm>
          <a:custGeom>
            <a:avLst/>
            <a:gdLst/>
            <a:ahLst/>
            <a:cxnLst/>
            <a:rect l="l" t="t" r="r" b="b"/>
            <a:pathLst>
              <a:path w="9743832" h="10202966">
                <a:moveTo>
                  <a:pt x="0" y="0"/>
                </a:moveTo>
                <a:lnTo>
                  <a:pt x="9743832" y="0"/>
                </a:lnTo>
                <a:lnTo>
                  <a:pt x="9743832" y="10202965"/>
                </a:lnTo>
                <a:lnTo>
                  <a:pt x="0" y="102029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flipH="1">
            <a:off x="1844355" y="5705171"/>
            <a:ext cx="14599291" cy="9163657"/>
          </a:xfrm>
          <a:custGeom>
            <a:avLst/>
            <a:gdLst/>
            <a:ahLst/>
            <a:cxnLst/>
            <a:rect l="l" t="t" r="r" b="b"/>
            <a:pathLst>
              <a:path w="14599291" h="9163657">
                <a:moveTo>
                  <a:pt x="14599290" y="0"/>
                </a:moveTo>
                <a:lnTo>
                  <a:pt x="0" y="0"/>
                </a:lnTo>
                <a:lnTo>
                  <a:pt x="0" y="9163658"/>
                </a:lnTo>
                <a:lnTo>
                  <a:pt x="14599290" y="9163658"/>
                </a:lnTo>
                <a:lnTo>
                  <a:pt x="1459929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487407" y="6174334"/>
            <a:ext cx="3531385" cy="3815463"/>
          </a:xfrm>
          <a:custGeom>
            <a:avLst/>
            <a:gdLst/>
            <a:ahLst/>
            <a:cxnLst/>
            <a:rect l="l" t="t" r="r" b="b"/>
            <a:pathLst>
              <a:path w="3531385" h="3815463">
                <a:moveTo>
                  <a:pt x="0" y="0"/>
                </a:moveTo>
                <a:lnTo>
                  <a:pt x="3531386" y="0"/>
                </a:lnTo>
                <a:lnTo>
                  <a:pt x="3531386" y="3815463"/>
                </a:lnTo>
                <a:lnTo>
                  <a:pt x="0" y="38154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flipH="1">
            <a:off x="12543402" y="6083768"/>
            <a:ext cx="3531385" cy="3815463"/>
          </a:xfrm>
          <a:custGeom>
            <a:avLst/>
            <a:gdLst/>
            <a:ahLst/>
            <a:cxnLst/>
            <a:rect l="l" t="t" r="r" b="b"/>
            <a:pathLst>
              <a:path w="3531385" h="3815463">
                <a:moveTo>
                  <a:pt x="3531386" y="0"/>
                </a:moveTo>
                <a:lnTo>
                  <a:pt x="0" y="0"/>
                </a:lnTo>
                <a:lnTo>
                  <a:pt x="0" y="3815463"/>
                </a:lnTo>
                <a:lnTo>
                  <a:pt x="3531386" y="3815463"/>
                </a:lnTo>
                <a:lnTo>
                  <a:pt x="3531386"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7" name="Group 7"/>
          <p:cNvGrpSpPr/>
          <p:nvPr/>
        </p:nvGrpSpPr>
        <p:grpSpPr>
          <a:xfrm>
            <a:off x="2625403" y="813477"/>
            <a:ext cx="627698" cy="634365"/>
            <a:chOff x="0" y="0"/>
            <a:chExt cx="836930" cy="845820"/>
          </a:xfrm>
        </p:grpSpPr>
        <p:sp>
          <p:nvSpPr>
            <p:cNvPr id="8" name="Freeform 8"/>
            <p:cNvSpPr/>
            <p:nvPr/>
          </p:nvSpPr>
          <p:spPr>
            <a:xfrm>
              <a:off x="45720" y="48260"/>
              <a:ext cx="746760" cy="748030"/>
            </a:xfrm>
            <a:custGeom>
              <a:avLst/>
              <a:gdLst/>
              <a:ahLst/>
              <a:cxnLst/>
              <a:rect l="l" t="t" r="r" b="b"/>
              <a:pathLst>
                <a:path w="746760" h="748030">
                  <a:moveTo>
                    <a:pt x="541020" y="712470"/>
                  </a:moveTo>
                  <a:cubicBezTo>
                    <a:pt x="17780" y="205740"/>
                    <a:pt x="15240" y="201930"/>
                    <a:pt x="10160" y="186690"/>
                  </a:cubicBezTo>
                  <a:cubicBezTo>
                    <a:pt x="3810" y="163830"/>
                    <a:pt x="0" y="124460"/>
                    <a:pt x="8890" y="99060"/>
                  </a:cubicBezTo>
                  <a:cubicBezTo>
                    <a:pt x="16510" y="72390"/>
                    <a:pt x="38100" y="44450"/>
                    <a:pt x="59690" y="27940"/>
                  </a:cubicBezTo>
                  <a:cubicBezTo>
                    <a:pt x="82550" y="11430"/>
                    <a:pt x="116840" y="1270"/>
                    <a:pt x="143510" y="2540"/>
                  </a:cubicBezTo>
                  <a:cubicBezTo>
                    <a:pt x="171450" y="3810"/>
                    <a:pt x="207010" y="20320"/>
                    <a:pt x="226060" y="33020"/>
                  </a:cubicBezTo>
                  <a:cubicBezTo>
                    <a:pt x="240030" y="43180"/>
                    <a:pt x="247650" y="52070"/>
                    <a:pt x="255270" y="66040"/>
                  </a:cubicBezTo>
                  <a:cubicBezTo>
                    <a:pt x="266700" y="87630"/>
                    <a:pt x="275590" y="128270"/>
                    <a:pt x="275590" y="151130"/>
                  </a:cubicBezTo>
                  <a:cubicBezTo>
                    <a:pt x="275590" y="168910"/>
                    <a:pt x="273050" y="180340"/>
                    <a:pt x="265430" y="194310"/>
                  </a:cubicBezTo>
                  <a:cubicBezTo>
                    <a:pt x="254000" y="215900"/>
                    <a:pt x="229870" y="246380"/>
                    <a:pt x="205740" y="259080"/>
                  </a:cubicBezTo>
                  <a:cubicBezTo>
                    <a:pt x="181610" y="273050"/>
                    <a:pt x="143510" y="276860"/>
                    <a:pt x="120650" y="275590"/>
                  </a:cubicBezTo>
                  <a:cubicBezTo>
                    <a:pt x="102870" y="274320"/>
                    <a:pt x="91440" y="270510"/>
                    <a:pt x="77470" y="261620"/>
                  </a:cubicBezTo>
                  <a:cubicBezTo>
                    <a:pt x="57150" y="250190"/>
                    <a:pt x="27940" y="224790"/>
                    <a:pt x="16510" y="199390"/>
                  </a:cubicBezTo>
                  <a:cubicBezTo>
                    <a:pt x="3810" y="175260"/>
                    <a:pt x="0" y="139700"/>
                    <a:pt x="5080" y="113030"/>
                  </a:cubicBezTo>
                  <a:cubicBezTo>
                    <a:pt x="10160" y="86360"/>
                    <a:pt x="27940" y="55880"/>
                    <a:pt x="48260" y="36830"/>
                  </a:cubicBezTo>
                  <a:cubicBezTo>
                    <a:pt x="69850" y="19050"/>
                    <a:pt x="105410" y="6350"/>
                    <a:pt x="129540" y="2540"/>
                  </a:cubicBezTo>
                  <a:cubicBezTo>
                    <a:pt x="146050" y="0"/>
                    <a:pt x="157480" y="1270"/>
                    <a:pt x="173990" y="6350"/>
                  </a:cubicBezTo>
                  <a:cubicBezTo>
                    <a:pt x="195580" y="13970"/>
                    <a:pt x="214630" y="27940"/>
                    <a:pt x="246380" y="54610"/>
                  </a:cubicBezTo>
                  <a:cubicBezTo>
                    <a:pt x="337820" y="129540"/>
                    <a:pt x="645160" y="457200"/>
                    <a:pt x="708660" y="537210"/>
                  </a:cubicBezTo>
                  <a:cubicBezTo>
                    <a:pt x="726440" y="560070"/>
                    <a:pt x="734060" y="566420"/>
                    <a:pt x="739140" y="585470"/>
                  </a:cubicBezTo>
                  <a:cubicBezTo>
                    <a:pt x="745490" y="609600"/>
                    <a:pt x="746760" y="646430"/>
                    <a:pt x="736600" y="671830"/>
                  </a:cubicBezTo>
                  <a:cubicBezTo>
                    <a:pt x="726440" y="695960"/>
                    <a:pt x="698500" y="722630"/>
                    <a:pt x="676910" y="734060"/>
                  </a:cubicBezTo>
                  <a:cubicBezTo>
                    <a:pt x="659130" y="744220"/>
                    <a:pt x="641350" y="748030"/>
                    <a:pt x="621030" y="746760"/>
                  </a:cubicBezTo>
                  <a:cubicBezTo>
                    <a:pt x="595630" y="744220"/>
                    <a:pt x="541020" y="712470"/>
                    <a:pt x="541020" y="712470"/>
                  </a:cubicBezTo>
                </a:path>
              </a:pathLst>
            </a:custGeom>
            <a:solidFill>
              <a:srgbClr val="88A3CE"/>
            </a:solidFill>
            <a:ln cap="sq">
              <a:noFill/>
              <a:prstDash val="solid"/>
              <a:miter/>
            </a:ln>
          </p:spPr>
        </p:sp>
      </p:grpSp>
      <p:grpSp>
        <p:nvGrpSpPr>
          <p:cNvPr id="9" name="Group 9"/>
          <p:cNvGrpSpPr/>
          <p:nvPr/>
        </p:nvGrpSpPr>
        <p:grpSpPr>
          <a:xfrm>
            <a:off x="3549328" y="694628"/>
            <a:ext cx="296228" cy="615315"/>
            <a:chOff x="0" y="0"/>
            <a:chExt cx="394970" cy="820420"/>
          </a:xfrm>
        </p:grpSpPr>
        <p:sp>
          <p:nvSpPr>
            <p:cNvPr id="10" name="Freeform 10"/>
            <p:cNvSpPr/>
            <p:nvPr/>
          </p:nvSpPr>
          <p:spPr>
            <a:xfrm>
              <a:off x="48260" y="49530"/>
              <a:ext cx="311150" cy="722630"/>
            </a:xfrm>
            <a:custGeom>
              <a:avLst/>
              <a:gdLst/>
              <a:ahLst/>
              <a:cxnLst/>
              <a:rect l="l" t="t" r="r" b="b"/>
              <a:pathLst>
                <a:path w="311150" h="722630">
                  <a:moveTo>
                    <a:pt x="66040" y="626110"/>
                  </a:moveTo>
                  <a:cubicBezTo>
                    <a:pt x="2540" y="208280"/>
                    <a:pt x="11430" y="87630"/>
                    <a:pt x="33020" y="48260"/>
                  </a:cubicBezTo>
                  <a:cubicBezTo>
                    <a:pt x="40640" y="31750"/>
                    <a:pt x="49530" y="27940"/>
                    <a:pt x="63500" y="20320"/>
                  </a:cubicBezTo>
                  <a:cubicBezTo>
                    <a:pt x="83820" y="10160"/>
                    <a:pt x="118110" y="0"/>
                    <a:pt x="143510" y="2540"/>
                  </a:cubicBezTo>
                  <a:cubicBezTo>
                    <a:pt x="168910" y="5080"/>
                    <a:pt x="199390" y="19050"/>
                    <a:pt x="218440" y="36830"/>
                  </a:cubicBezTo>
                  <a:cubicBezTo>
                    <a:pt x="237490" y="53340"/>
                    <a:pt x="252730" y="82550"/>
                    <a:pt x="257810" y="107950"/>
                  </a:cubicBezTo>
                  <a:cubicBezTo>
                    <a:pt x="261620" y="133350"/>
                    <a:pt x="256540" y="166370"/>
                    <a:pt x="245110" y="189230"/>
                  </a:cubicBezTo>
                  <a:cubicBezTo>
                    <a:pt x="232410" y="212090"/>
                    <a:pt x="204470" y="234950"/>
                    <a:pt x="185420" y="246380"/>
                  </a:cubicBezTo>
                  <a:cubicBezTo>
                    <a:pt x="172720" y="254000"/>
                    <a:pt x="161290" y="256540"/>
                    <a:pt x="146050" y="257810"/>
                  </a:cubicBezTo>
                  <a:cubicBezTo>
                    <a:pt x="124460" y="257810"/>
                    <a:pt x="85090" y="250190"/>
                    <a:pt x="66040" y="240030"/>
                  </a:cubicBezTo>
                  <a:cubicBezTo>
                    <a:pt x="52070" y="233680"/>
                    <a:pt x="43180" y="226060"/>
                    <a:pt x="34290" y="214630"/>
                  </a:cubicBezTo>
                  <a:cubicBezTo>
                    <a:pt x="20320" y="196850"/>
                    <a:pt x="6350" y="160020"/>
                    <a:pt x="2540" y="138430"/>
                  </a:cubicBezTo>
                  <a:cubicBezTo>
                    <a:pt x="0" y="123190"/>
                    <a:pt x="1270" y="111760"/>
                    <a:pt x="7620" y="96520"/>
                  </a:cubicBezTo>
                  <a:cubicBezTo>
                    <a:pt x="13970" y="76200"/>
                    <a:pt x="31750" y="44450"/>
                    <a:pt x="52070" y="29210"/>
                  </a:cubicBezTo>
                  <a:cubicBezTo>
                    <a:pt x="72390" y="12700"/>
                    <a:pt x="107950" y="3810"/>
                    <a:pt x="129540" y="1270"/>
                  </a:cubicBezTo>
                  <a:cubicBezTo>
                    <a:pt x="146050" y="0"/>
                    <a:pt x="156210" y="2540"/>
                    <a:pt x="171450" y="7620"/>
                  </a:cubicBezTo>
                  <a:cubicBezTo>
                    <a:pt x="191770" y="16510"/>
                    <a:pt x="222250" y="35560"/>
                    <a:pt x="236220" y="57150"/>
                  </a:cubicBezTo>
                  <a:cubicBezTo>
                    <a:pt x="251460" y="78740"/>
                    <a:pt x="260350" y="110490"/>
                    <a:pt x="259080" y="135890"/>
                  </a:cubicBezTo>
                  <a:cubicBezTo>
                    <a:pt x="257810" y="161290"/>
                    <a:pt x="227330" y="210820"/>
                    <a:pt x="229870" y="212090"/>
                  </a:cubicBezTo>
                  <a:cubicBezTo>
                    <a:pt x="231140" y="213360"/>
                    <a:pt x="243840" y="182880"/>
                    <a:pt x="250190" y="185420"/>
                  </a:cubicBezTo>
                  <a:cubicBezTo>
                    <a:pt x="273050" y="191770"/>
                    <a:pt x="311150" y="562610"/>
                    <a:pt x="294640" y="636270"/>
                  </a:cubicBezTo>
                  <a:cubicBezTo>
                    <a:pt x="289560" y="661670"/>
                    <a:pt x="280670" y="670560"/>
                    <a:pt x="266700" y="684530"/>
                  </a:cubicBezTo>
                  <a:cubicBezTo>
                    <a:pt x="248920" y="701040"/>
                    <a:pt x="217170" y="717550"/>
                    <a:pt x="190500" y="720090"/>
                  </a:cubicBezTo>
                  <a:cubicBezTo>
                    <a:pt x="165100" y="722630"/>
                    <a:pt x="132080" y="712470"/>
                    <a:pt x="110490" y="695960"/>
                  </a:cubicBezTo>
                  <a:cubicBezTo>
                    <a:pt x="90170" y="680720"/>
                    <a:pt x="66040" y="626110"/>
                    <a:pt x="66040" y="626110"/>
                  </a:cubicBezTo>
                </a:path>
              </a:pathLst>
            </a:custGeom>
            <a:solidFill>
              <a:srgbClr val="88A3CE"/>
            </a:solidFill>
            <a:ln cap="sq">
              <a:noFill/>
              <a:prstDash val="solid"/>
              <a:miter/>
            </a:ln>
          </p:spPr>
        </p:sp>
      </p:grpSp>
      <p:grpSp>
        <p:nvGrpSpPr>
          <p:cNvPr id="11" name="Group 11"/>
          <p:cNvGrpSpPr/>
          <p:nvPr/>
        </p:nvGrpSpPr>
        <p:grpSpPr>
          <a:xfrm>
            <a:off x="2728273" y="1624717"/>
            <a:ext cx="592455" cy="303847"/>
            <a:chOff x="0" y="0"/>
            <a:chExt cx="789940" cy="405130"/>
          </a:xfrm>
        </p:grpSpPr>
        <p:sp>
          <p:nvSpPr>
            <p:cNvPr id="12" name="Freeform 12"/>
            <p:cNvSpPr/>
            <p:nvPr/>
          </p:nvSpPr>
          <p:spPr>
            <a:xfrm>
              <a:off x="48260" y="48260"/>
              <a:ext cx="692150" cy="309880"/>
            </a:xfrm>
            <a:custGeom>
              <a:avLst/>
              <a:gdLst/>
              <a:ahLst/>
              <a:cxnLst/>
              <a:rect l="l" t="t" r="r" b="b"/>
              <a:pathLst>
                <a:path w="692150" h="309880">
                  <a:moveTo>
                    <a:pt x="553720" y="278130"/>
                  </a:moveTo>
                  <a:cubicBezTo>
                    <a:pt x="351790" y="256540"/>
                    <a:pt x="271780" y="250190"/>
                    <a:pt x="234950" y="262890"/>
                  </a:cubicBezTo>
                  <a:cubicBezTo>
                    <a:pt x="214630" y="270510"/>
                    <a:pt x="210820" y="288290"/>
                    <a:pt x="191770" y="294640"/>
                  </a:cubicBezTo>
                  <a:cubicBezTo>
                    <a:pt x="170180" y="303530"/>
                    <a:pt x="133350" y="309880"/>
                    <a:pt x="106680" y="303530"/>
                  </a:cubicBezTo>
                  <a:cubicBezTo>
                    <a:pt x="80010" y="297180"/>
                    <a:pt x="49530" y="275590"/>
                    <a:pt x="33020" y="259080"/>
                  </a:cubicBezTo>
                  <a:cubicBezTo>
                    <a:pt x="21590" y="246380"/>
                    <a:pt x="16510" y="234950"/>
                    <a:pt x="11430" y="220980"/>
                  </a:cubicBezTo>
                  <a:cubicBezTo>
                    <a:pt x="6350" y="207010"/>
                    <a:pt x="1270" y="194310"/>
                    <a:pt x="2540" y="177800"/>
                  </a:cubicBezTo>
                  <a:cubicBezTo>
                    <a:pt x="3810" y="154940"/>
                    <a:pt x="10160" y="118110"/>
                    <a:pt x="26670" y="95250"/>
                  </a:cubicBezTo>
                  <a:cubicBezTo>
                    <a:pt x="41910" y="73660"/>
                    <a:pt x="69850" y="52070"/>
                    <a:pt x="95250" y="44450"/>
                  </a:cubicBezTo>
                  <a:cubicBezTo>
                    <a:pt x="120650" y="35560"/>
                    <a:pt x="158750" y="39370"/>
                    <a:pt x="181610" y="45720"/>
                  </a:cubicBezTo>
                  <a:cubicBezTo>
                    <a:pt x="196850" y="49530"/>
                    <a:pt x="207010" y="54610"/>
                    <a:pt x="219710" y="66040"/>
                  </a:cubicBezTo>
                  <a:cubicBezTo>
                    <a:pt x="236220" y="81280"/>
                    <a:pt x="260350" y="111760"/>
                    <a:pt x="266700" y="137160"/>
                  </a:cubicBezTo>
                  <a:cubicBezTo>
                    <a:pt x="274320" y="163830"/>
                    <a:pt x="271780" y="198120"/>
                    <a:pt x="261620" y="223520"/>
                  </a:cubicBezTo>
                  <a:cubicBezTo>
                    <a:pt x="251460" y="248920"/>
                    <a:pt x="228600" y="274320"/>
                    <a:pt x="205740" y="288290"/>
                  </a:cubicBezTo>
                  <a:cubicBezTo>
                    <a:pt x="181610" y="302260"/>
                    <a:pt x="148590" y="309880"/>
                    <a:pt x="120650" y="306070"/>
                  </a:cubicBezTo>
                  <a:cubicBezTo>
                    <a:pt x="93980" y="303530"/>
                    <a:pt x="63500" y="288290"/>
                    <a:pt x="43180" y="269240"/>
                  </a:cubicBezTo>
                  <a:cubicBezTo>
                    <a:pt x="24130" y="250190"/>
                    <a:pt x="8890" y="215900"/>
                    <a:pt x="3810" y="193040"/>
                  </a:cubicBezTo>
                  <a:cubicBezTo>
                    <a:pt x="0" y="176530"/>
                    <a:pt x="0" y="165100"/>
                    <a:pt x="3810" y="148590"/>
                  </a:cubicBezTo>
                  <a:cubicBezTo>
                    <a:pt x="10160" y="127000"/>
                    <a:pt x="29210" y="93980"/>
                    <a:pt x="45720" y="73660"/>
                  </a:cubicBezTo>
                  <a:cubicBezTo>
                    <a:pt x="59690" y="55880"/>
                    <a:pt x="71120" y="43180"/>
                    <a:pt x="93980" y="31750"/>
                  </a:cubicBezTo>
                  <a:cubicBezTo>
                    <a:pt x="132080" y="13970"/>
                    <a:pt x="207010" y="6350"/>
                    <a:pt x="264160" y="2540"/>
                  </a:cubicBezTo>
                  <a:cubicBezTo>
                    <a:pt x="322580" y="0"/>
                    <a:pt x="383540" y="7620"/>
                    <a:pt x="441960" y="15240"/>
                  </a:cubicBezTo>
                  <a:cubicBezTo>
                    <a:pt x="501650" y="22860"/>
                    <a:pt x="575310" y="27940"/>
                    <a:pt x="617220" y="49530"/>
                  </a:cubicBezTo>
                  <a:cubicBezTo>
                    <a:pt x="645160" y="63500"/>
                    <a:pt x="666750" y="86360"/>
                    <a:pt x="678180" y="106680"/>
                  </a:cubicBezTo>
                  <a:cubicBezTo>
                    <a:pt x="688340" y="124460"/>
                    <a:pt x="692150" y="143510"/>
                    <a:pt x="690880" y="162560"/>
                  </a:cubicBezTo>
                  <a:cubicBezTo>
                    <a:pt x="688340" y="186690"/>
                    <a:pt x="674370" y="222250"/>
                    <a:pt x="657860" y="241300"/>
                  </a:cubicBezTo>
                  <a:cubicBezTo>
                    <a:pt x="645160" y="256540"/>
                    <a:pt x="627380" y="266700"/>
                    <a:pt x="610870" y="273050"/>
                  </a:cubicBezTo>
                  <a:cubicBezTo>
                    <a:pt x="593090" y="278130"/>
                    <a:pt x="553720" y="278130"/>
                    <a:pt x="553720" y="278130"/>
                  </a:cubicBezTo>
                </a:path>
              </a:pathLst>
            </a:custGeom>
            <a:solidFill>
              <a:srgbClr val="88A3CE"/>
            </a:solidFill>
            <a:ln cap="sq">
              <a:noFill/>
              <a:prstDash val="solid"/>
              <a:miter/>
            </a:ln>
          </p:spPr>
        </p:sp>
      </p:grpSp>
      <p:grpSp>
        <p:nvGrpSpPr>
          <p:cNvPr id="13" name="Group 13"/>
          <p:cNvGrpSpPr/>
          <p:nvPr/>
        </p:nvGrpSpPr>
        <p:grpSpPr>
          <a:xfrm rot="-5466542">
            <a:off x="14794808" y="1048514"/>
            <a:ext cx="552469" cy="522858"/>
            <a:chOff x="0" y="0"/>
            <a:chExt cx="900430" cy="852170"/>
          </a:xfrm>
        </p:grpSpPr>
        <p:sp>
          <p:nvSpPr>
            <p:cNvPr id="14" name="Freeform 14"/>
            <p:cNvSpPr/>
            <p:nvPr/>
          </p:nvSpPr>
          <p:spPr>
            <a:xfrm>
              <a:off x="45720" y="48260"/>
              <a:ext cx="807720" cy="755650"/>
            </a:xfrm>
            <a:custGeom>
              <a:avLst/>
              <a:gdLst/>
              <a:ahLst/>
              <a:cxnLst/>
              <a:rect l="l" t="t" r="r" b="b"/>
              <a:pathLst>
                <a:path w="807720" h="755650">
                  <a:moveTo>
                    <a:pt x="208280" y="41910"/>
                  </a:moveTo>
                  <a:cubicBezTo>
                    <a:pt x="571500" y="396240"/>
                    <a:pt x="746760" y="495300"/>
                    <a:pt x="786130" y="544830"/>
                  </a:cubicBezTo>
                  <a:cubicBezTo>
                    <a:pt x="798830" y="561340"/>
                    <a:pt x="800100" y="568960"/>
                    <a:pt x="802640" y="585470"/>
                  </a:cubicBezTo>
                  <a:cubicBezTo>
                    <a:pt x="806450" y="608330"/>
                    <a:pt x="805180" y="646430"/>
                    <a:pt x="795020" y="671830"/>
                  </a:cubicBezTo>
                  <a:cubicBezTo>
                    <a:pt x="783590" y="697230"/>
                    <a:pt x="759460" y="722630"/>
                    <a:pt x="735330" y="735330"/>
                  </a:cubicBezTo>
                  <a:cubicBezTo>
                    <a:pt x="711200" y="749300"/>
                    <a:pt x="676910" y="755650"/>
                    <a:pt x="650240" y="750570"/>
                  </a:cubicBezTo>
                  <a:cubicBezTo>
                    <a:pt x="622300" y="746760"/>
                    <a:pt x="591820" y="731520"/>
                    <a:pt x="572770" y="711200"/>
                  </a:cubicBezTo>
                  <a:cubicBezTo>
                    <a:pt x="553720" y="692150"/>
                    <a:pt x="539750" y="655320"/>
                    <a:pt x="534670" y="632460"/>
                  </a:cubicBezTo>
                  <a:cubicBezTo>
                    <a:pt x="532130" y="615950"/>
                    <a:pt x="533400" y="603250"/>
                    <a:pt x="537210" y="589280"/>
                  </a:cubicBezTo>
                  <a:cubicBezTo>
                    <a:pt x="539750" y="574040"/>
                    <a:pt x="543560" y="561340"/>
                    <a:pt x="552450" y="547370"/>
                  </a:cubicBezTo>
                  <a:cubicBezTo>
                    <a:pt x="566420" y="528320"/>
                    <a:pt x="593090" y="501650"/>
                    <a:pt x="618490" y="490220"/>
                  </a:cubicBezTo>
                  <a:cubicBezTo>
                    <a:pt x="643890" y="480060"/>
                    <a:pt x="681990" y="480060"/>
                    <a:pt x="704850" y="485140"/>
                  </a:cubicBezTo>
                  <a:cubicBezTo>
                    <a:pt x="721360" y="487680"/>
                    <a:pt x="731520" y="492760"/>
                    <a:pt x="745490" y="502920"/>
                  </a:cubicBezTo>
                  <a:cubicBezTo>
                    <a:pt x="763270" y="516890"/>
                    <a:pt x="789940" y="544830"/>
                    <a:pt x="798830" y="571500"/>
                  </a:cubicBezTo>
                  <a:cubicBezTo>
                    <a:pt x="807720" y="596900"/>
                    <a:pt x="807720" y="632460"/>
                    <a:pt x="800100" y="657860"/>
                  </a:cubicBezTo>
                  <a:cubicBezTo>
                    <a:pt x="791210" y="684530"/>
                    <a:pt x="770890" y="712470"/>
                    <a:pt x="748030" y="727710"/>
                  </a:cubicBezTo>
                  <a:cubicBezTo>
                    <a:pt x="725170" y="744220"/>
                    <a:pt x="688340" y="751840"/>
                    <a:pt x="664210" y="751840"/>
                  </a:cubicBezTo>
                  <a:cubicBezTo>
                    <a:pt x="647700" y="753110"/>
                    <a:pt x="638810" y="749300"/>
                    <a:pt x="621030" y="742950"/>
                  </a:cubicBezTo>
                  <a:cubicBezTo>
                    <a:pt x="594360" y="732790"/>
                    <a:pt x="552450" y="708660"/>
                    <a:pt x="518160" y="684530"/>
                  </a:cubicBezTo>
                  <a:cubicBezTo>
                    <a:pt x="481330" y="659130"/>
                    <a:pt x="450850" y="635000"/>
                    <a:pt x="407670" y="594360"/>
                  </a:cubicBezTo>
                  <a:cubicBezTo>
                    <a:pt x="335280" y="530860"/>
                    <a:pt x="210820" y="405130"/>
                    <a:pt x="139700" y="326390"/>
                  </a:cubicBezTo>
                  <a:cubicBezTo>
                    <a:pt x="87630" y="270510"/>
                    <a:pt x="33020" y="220980"/>
                    <a:pt x="13970" y="175260"/>
                  </a:cubicBezTo>
                  <a:cubicBezTo>
                    <a:pt x="1270" y="144780"/>
                    <a:pt x="0" y="115570"/>
                    <a:pt x="5080" y="91440"/>
                  </a:cubicBezTo>
                  <a:cubicBezTo>
                    <a:pt x="7620" y="72390"/>
                    <a:pt x="19050" y="54610"/>
                    <a:pt x="30480" y="41910"/>
                  </a:cubicBezTo>
                  <a:cubicBezTo>
                    <a:pt x="43180" y="27940"/>
                    <a:pt x="60960" y="16510"/>
                    <a:pt x="77470" y="10160"/>
                  </a:cubicBezTo>
                  <a:cubicBezTo>
                    <a:pt x="95250" y="2540"/>
                    <a:pt x="114300" y="0"/>
                    <a:pt x="134620" y="2540"/>
                  </a:cubicBezTo>
                  <a:cubicBezTo>
                    <a:pt x="157480" y="7620"/>
                    <a:pt x="208280" y="41910"/>
                    <a:pt x="208280" y="41910"/>
                  </a:cubicBezTo>
                </a:path>
              </a:pathLst>
            </a:custGeom>
            <a:solidFill>
              <a:srgbClr val="88A3CE"/>
            </a:solidFill>
            <a:ln cap="sq">
              <a:noFill/>
              <a:prstDash val="solid"/>
              <a:miter/>
            </a:ln>
          </p:spPr>
        </p:sp>
      </p:grpSp>
      <p:grpSp>
        <p:nvGrpSpPr>
          <p:cNvPr id="15" name="Group 15"/>
          <p:cNvGrpSpPr/>
          <p:nvPr/>
        </p:nvGrpSpPr>
        <p:grpSpPr>
          <a:xfrm rot="-5466542">
            <a:off x="14124960" y="696690"/>
            <a:ext cx="621819" cy="241559"/>
            <a:chOff x="0" y="0"/>
            <a:chExt cx="1013460" cy="393700"/>
          </a:xfrm>
        </p:grpSpPr>
        <p:sp>
          <p:nvSpPr>
            <p:cNvPr id="16" name="Freeform 16"/>
            <p:cNvSpPr/>
            <p:nvPr/>
          </p:nvSpPr>
          <p:spPr>
            <a:xfrm>
              <a:off x="49530" y="46990"/>
              <a:ext cx="918210" cy="308610"/>
            </a:xfrm>
            <a:custGeom>
              <a:avLst/>
              <a:gdLst/>
              <a:ahLst/>
              <a:cxnLst/>
              <a:rect l="l" t="t" r="r" b="b"/>
              <a:pathLst>
                <a:path w="918210" h="308610">
                  <a:moveTo>
                    <a:pt x="124460" y="46990"/>
                  </a:moveTo>
                  <a:cubicBezTo>
                    <a:pt x="711200" y="30480"/>
                    <a:pt x="711200" y="19050"/>
                    <a:pt x="726440" y="13970"/>
                  </a:cubicBezTo>
                  <a:cubicBezTo>
                    <a:pt x="749300" y="6350"/>
                    <a:pt x="786130" y="0"/>
                    <a:pt x="812800" y="6350"/>
                  </a:cubicBezTo>
                  <a:cubicBezTo>
                    <a:pt x="839470" y="12700"/>
                    <a:pt x="869950" y="35560"/>
                    <a:pt x="885190" y="52070"/>
                  </a:cubicBezTo>
                  <a:cubicBezTo>
                    <a:pt x="896620" y="63500"/>
                    <a:pt x="902970" y="73660"/>
                    <a:pt x="906780" y="90170"/>
                  </a:cubicBezTo>
                  <a:cubicBezTo>
                    <a:pt x="913130" y="111760"/>
                    <a:pt x="918210" y="149860"/>
                    <a:pt x="909320" y="175260"/>
                  </a:cubicBezTo>
                  <a:cubicBezTo>
                    <a:pt x="901700" y="201930"/>
                    <a:pt x="881380" y="229870"/>
                    <a:pt x="859790" y="246380"/>
                  </a:cubicBezTo>
                  <a:cubicBezTo>
                    <a:pt x="838200" y="261620"/>
                    <a:pt x="801370" y="270510"/>
                    <a:pt x="777240" y="271780"/>
                  </a:cubicBezTo>
                  <a:cubicBezTo>
                    <a:pt x="760730" y="273050"/>
                    <a:pt x="749300" y="270510"/>
                    <a:pt x="735330" y="264160"/>
                  </a:cubicBezTo>
                  <a:cubicBezTo>
                    <a:pt x="713740" y="254000"/>
                    <a:pt x="681990" y="232410"/>
                    <a:pt x="668020" y="209550"/>
                  </a:cubicBezTo>
                  <a:cubicBezTo>
                    <a:pt x="652780" y="186690"/>
                    <a:pt x="643890" y="153670"/>
                    <a:pt x="646430" y="127000"/>
                  </a:cubicBezTo>
                  <a:cubicBezTo>
                    <a:pt x="648970" y="99060"/>
                    <a:pt x="661670" y="67310"/>
                    <a:pt x="679450" y="46990"/>
                  </a:cubicBezTo>
                  <a:cubicBezTo>
                    <a:pt x="698500" y="26670"/>
                    <a:pt x="732790" y="11430"/>
                    <a:pt x="754380" y="5080"/>
                  </a:cubicBezTo>
                  <a:cubicBezTo>
                    <a:pt x="770890" y="0"/>
                    <a:pt x="782320" y="0"/>
                    <a:pt x="798830" y="3810"/>
                  </a:cubicBezTo>
                  <a:cubicBezTo>
                    <a:pt x="820420" y="7620"/>
                    <a:pt x="857250" y="26670"/>
                    <a:pt x="875030" y="40640"/>
                  </a:cubicBezTo>
                  <a:cubicBezTo>
                    <a:pt x="887730" y="52070"/>
                    <a:pt x="895350" y="60960"/>
                    <a:pt x="901700" y="76200"/>
                  </a:cubicBezTo>
                  <a:cubicBezTo>
                    <a:pt x="909320" y="97790"/>
                    <a:pt x="918210" y="134620"/>
                    <a:pt x="913130" y="161290"/>
                  </a:cubicBezTo>
                  <a:cubicBezTo>
                    <a:pt x="908050" y="187960"/>
                    <a:pt x="896620" y="217170"/>
                    <a:pt x="871220" y="236220"/>
                  </a:cubicBezTo>
                  <a:cubicBezTo>
                    <a:pt x="829310" y="269240"/>
                    <a:pt x="735330" y="284480"/>
                    <a:pt x="651510" y="295910"/>
                  </a:cubicBezTo>
                  <a:cubicBezTo>
                    <a:pt x="544830" y="308610"/>
                    <a:pt x="383540" y="297180"/>
                    <a:pt x="279400" y="292100"/>
                  </a:cubicBezTo>
                  <a:cubicBezTo>
                    <a:pt x="204470" y="289560"/>
                    <a:pt x="132080" y="294640"/>
                    <a:pt x="85090" y="278130"/>
                  </a:cubicBezTo>
                  <a:cubicBezTo>
                    <a:pt x="55880" y="265430"/>
                    <a:pt x="33020" y="246380"/>
                    <a:pt x="19050" y="227330"/>
                  </a:cubicBezTo>
                  <a:cubicBezTo>
                    <a:pt x="7620" y="210820"/>
                    <a:pt x="2540" y="191770"/>
                    <a:pt x="1270" y="172720"/>
                  </a:cubicBezTo>
                  <a:cubicBezTo>
                    <a:pt x="0" y="154940"/>
                    <a:pt x="3810" y="134620"/>
                    <a:pt x="11430" y="118110"/>
                  </a:cubicBezTo>
                  <a:cubicBezTo>
                    <a:pt x="19050" y="100330"/>
                    <a:pt x="29210" y="83820"/>
                    <a:pt x="45720" y="72390"/>
                  </a:cubicBezTo>
                  <a:cubicBezTo>
                    <a:pt x="64770" y="58420"/>
                    <a:pt x="124460" y="46990"/>
                    <a:pt x="124460" y="46990"/>
                  </a:cubicBezTo>
                </a:path>
              </a:pathLst>
            </a:custGeom>
            <a:solidFill>
              <a:srgbClr val="88A3CE"/>
            </a:solidFill>
            <a:ln cap="sq">
              <a:noFill/>
              <a:prstDash val="solid"/>
              <a:miter/>
            </a:ln>
          </p:spPr>
        </p:sp>
      </p:grpSp>
      <p:grpSp>
        <p:nvGrpSpPr>
          <p:cNvPr id="17" name="Group 17"/>
          <p:cNvGrpSpPr/>
          <p:nvPr/>
        </p:nvGrpSpPr>
        <p:grpSpPr>
          <a:xfrm rot="-5466542">
            <a:off x="14908352" y="1680059"/>
            <a:ext cx="287533" cy="490131"/>
            <a:chOff x="0" y="0"/>
            <a:chExt cx="468630" cy="798830"/>
          </a:xfrm>
        </p:grpSpPr>
        <p:sp>
          <p:nvSpPr>
            <p:cNvPr id="18" name="Freeform 18"/>
            <p:cNvSpPr/>
            <p:nvPr/>
          </p:nvSpPr>
          <p:spPr>
            <a:xfrm>
              <a:off x="44450" y="43180"/>
              <a:ext cx="379730" cy="706120"/>
            </a:xfrm>
            <a:custGeom>
              <a:avLst/>
              <a:gdLst/>
              <a:ahLst/>
              <a:cxnLst/>
              <a:rect l="l" t="t" r="r" b="b"/>
              <a:pathLst>
                <a:path w="379730" h="706120">
                  <a:moveTo>
                    <a:pt x="236220" y="106680"/>
                  </a:moveTo>
                  <a:cubicBezTo>
                    <a:pt x="299720" y="463550"/>
                    <a:pt x="356870" y="494030"/>
                    <a:pt x="369570" y="533400"/>
                  </a:cubicBezTo>
                  <a:cubicBezTo>
                    <a:pt x="379730" y="562610"/>
                    <a:pt x="377190" y="591820"/>
                    <a:pt x="369570" y="617220"/>
                  </a:cubicBezTo>
                  <a:cubicBezTo>
                    <a:pt x="360680" y="641350"/>
                    <a:pt x="339090" y="668020"/>
                    <a:pt x="317500" y="683260"/>
                  </a:cubicBezTo>
                  <a:cubicBezTo>
                    <a:pt x="295910" y="697230"/>
                    <a:pt x="262890" y="706120"/>
                    <a:pt x="236220" y="703580"/>
                  </a:cubicBezTo>
                  <a:cubicBezTo>
                    <a:pt x="210820" y="702310"/>
                    <a:pt x="179070" y="689610"/>
                    <a:pt x="160020" y="671830"/>
                  </a:cubicBezTo>
                  <a:cubicBezTo>
                    <a:pt x="139700" y="655320"/>
                    <a:pt x="121920" y="626110"/>
                    <a:pt x="116840" y="599440"/>
                  </a:cubicBezTo>
                  <a:cubicBezTo>
                    <a:pt x="111760" y="574040"/>
                    <a:pt x="119380" y="538480"/>
                    <a:pt x="127000" y="516890"/>
                  </a:cubicBezTo>
                  <a:cubicBezTo>
                    <a:pt x="133350" y="501650"/>
                    <a:pt x="139700" y="492760"/>
                    <a:pt x="151130" y="482600"/>
                  </a:cubicBezTo>
                  <a:cubicBezTo>
                    <a:pt x="168910" y="467360"/>
                    <a:pt x="203200" y="449580"/>
                    <a:pt x="226060" y="444500"/>
                  </a:cubicBezTo>
                  <a:cubicBezTo>
                    <a:pt x="241300" y="440690"/>
                    <a:pt x="252730" y="440690"/>
                    <a:pt x="267970" y="444500"/>
                  </a:cubicBezTo>
                  <a:cubicBezTo>
                    <a:pt x="289560" y="449580"/>
                    <a:pt x="325120" y="469900"/>
                    <a:pt x="341630" y="485140"/>
                  </a:cubicBezTo>
                  <a:cubicBezTo>
                    <a:pt x="353060" y="495300"/>
                    <a:pt x="359410" y="504190"/>
                    <a:pt x="364490" y="519430"/>
                  </a:cubicBezTo>
                  <a:cubicBezTo>
                    <a:pt x="372110" y="541020"/>
                    <a:pt x="375920" y="580390"/>
                    <a:pt x="373380" y="603250"/>
                  </a:cubicBezTo>
                  <a:cubicBezTo>
                    <a:pt x="370840" y="618490"/>
                    <a:pt x="365760" y="629920"/>
                    <a:pt x="356870" y="642620"/>
                  </a:cubicBezTo>
                  <a:cubicBezTo>
                    <a:pt x="342900" y="660400"/>
                    <a:pt x="312420" y="685800"/>
                    <a:pt x="292100" y="695960"/>
                  </a:cubicBezTo>
                  <a:cubicBezTo>
                    <a:pt x="278130" y="702310"/>
                    <a:pt x="266700" y="704850"/>
                    <a:pt x="251460" y="704850"/>
                  </a:cubicBezTo>
                  <a:cubicBezTo>
                    <a:pt x="228600" y="703580"/>
                    <a:pt x="198120" y="695960"/>
                    <a:pt x="170180" y="680720"/>
                  </a:cubicBezTo>
                  <a:cubicBezTo>
                    <a:pt x="135890" y="662940"/>
                    <a:pt x="90170" y="631190"/>
                    <a:pt x="67310" y="594360"/>
                  </a:cubicBezTo>
                  <a:cubicBezTo>
                    <a:pt x="43180" y="554990"/>
                    <a:pt x="41910" y="508000"/>
                    <a:pt x="31750" y="449580"/>
                  </a:cubicBezTo>
                  <a:cubicBezTo>
                    <a:pt x="19050" y="364490"/>
                    <a:pt x="0" y="200660"/>
                    <a:pt x="6350" y="130810"/>
                  </a:cubicBezTo>
                  <a:cubicBezTo>
                    <a:pt x="10160" y="95250"/>
                    <a:pt x="15240" y="71120"/>
                    <a:pt x="27940" y="52070"/>
                  </a:cubicBezTo>
                  <a:cubicBezTo>
                    <a:pt x="38100" y="35560"/>
                    <a:pt x="52070" y="22860"/>
                    <a:pt x="69850" y="15240"/>
                  </a:cubicBezTo>
                  <a:cubicBezTo>
                    <a:pt x="91440" y="6350"/>
                    <a:pt x="125730" y="0"/>
                    <a:pt x="151130" y="7620"/>
                  </a:cubicBezTo>
                  <a:cubicBezTo>
                    <a:pt x="175260" y="13970"/>
                    <a:pt x="203200" y="35560"/>
                    <a:pt x="217170" y="54610"/>
                  </a:cubicBezTo>
                  <a:cubicBezTo>
                    <a:pt x="228600" y="69850"/>
                    <a:pt x="236220" y="106680"/>
                    <a:pt x="236220" y="106680"/>
                  </a:cubicBezTo>
                </a:path>
              </a:pathLst>
            </a:custGeom>
            <a:solidFill>
              <a:srgbClr val="88A3CE"/>
            </a:solidFill>
            <a:ln cap="sq">
              <a:noFill/>
              <a:prstDash val="solid"/>
              <a:miter/>
            </a:ln>
          </p:spPr>
        </p:sp>
      </p:grpSp>
      <p:sp>
        <p:nvSpPr>
          <p:cNvPr id="19" name="Freeform 19"/>
          <p:cNvSpPr/>
          <p:nvPr/>
        </p:nvSpPr>
        <p:spPr>
          <a:xfrm>
            <a:off x="6762757" y="5248025"/>
            <a:ext cx="5105832" cy="5268682"/>
          </a:xfrm>
          <a:custGeom>
            <a:avLst/>
            <a:gdLst/>
            <a:ahLst/>
            <a:cxnLst/>
            <a:rect l="l" t="t" r="r" b="b"/>
            <a:pathLst>
              <a:path w="5105832" h="5268682">
                <a:moveTo>
                  <a:pt x="0" y="0"/>
                </a:moveTo>
                <a:lnTo>
                  <a:pt x="5105831" y="0"/>
                </a:lnTo>
                <a:lnTo>
                  <a:pt x="5105831" y="5268682"/>
                </a:lnTo>
                <a:lnTo>
                  <a:pt x="0" y="52686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0" name="TextBox 20"/>
          <p:cNvSpPr txBox="1"/>
          <p:nvPr/>
        </p:nvSpPr>
        <p:spPr>
          <a:xfrm>
            <a:off x="3549328" y="1310869"/>
            <a:ext cx="11254988" cy="2143122"/>
          </a:xfrm>
          <a:prstGeom prst="rect">
            <a:avLst/>
          </a:prstGeom>
        </p:spPr>
        <p:txBody>
          <a:bodyPr lIns="0" tIns="0" rIns="0" bIns="0" rtlCol="0" anchor="t">
            <a:spAutoFit/>
          </a:bodyPr>
          <a:lstStyle/>
          <a:p>
            <a:pPr algn="ctr">
              <a:lnSpc>
                <a:spcPts val="8400"/>
              </a:lnSpc>
            </a:pPr>
            <a:r>
              <a:rPr lang="en-US" sz="6000" b="1">
                <a:solidFill>
                  <a:srgbClr val="3B365F"/>
                </a:solidFill>
                <a:latin typeface="Coco Gothic Bold"/>
                <a:ea typeface="Coco Gothic Bold"/>
                <a:cs typeface="Coco Gothic Bold"/>
                <a:sym typeface="Coco Gothic Bold"/>
              </a:rPr>
              <a:t>Egyptian Sign Language (ESL) Real-Time Translator</a:t>
            </a:r>
          </a:p>
        </p:txBody>
      </p:sp>
      <p:sp>
        <p:nvSpPr>
          <p:cNvPr id="21" name="TextBox 21"/>
          <p:cNvSpPr txBox="1"/>
          <p:nvPr/>
        </p:nvSpPr>
        <p:spPr>
          <a:xfrm>
            <a:off x="5610090" y="3737774"/>
            <a:ext cx="7067819" cy="948277"/>
          </a:xfrm>
          <a:prstGeom prst="rect">
            <a:avLst/>
          </a:prstGeom>
        </p:spPr>
        <p:txBody>
          <a:bodyPr lIns="0" tIns="0" rIns="0" bIns="0" rtlCol="0" anchor="t">
            <a:spAutoFit/>
          </a:bodyPr>
          <a:lstStyle/>
          <a:p>
            <a:pPr algn="ctr">
              <a:lnSpc>
                <a:spcPts val="3697"/>
              </a:lnSpc>
            </a:pPr>
            <a:r>
              <a:rPr lang="en-US" sz="2641" b="1">
                <a:solidFill>
                  <a:srgbClr val="3B365F"/>
                </a:solidFill>
                <a:latin typeface="Coco Gothic Bold"/>
                <a:ea typeface="Coco Gothic Bold"/>
                <a:cs typeface="Coco Gothic Bold"/>
                <a:sym typeface="Coco Gothic Bold"/>
              </a:rPr>
              <a:t>“Bridging Communication Gaps for the Deaf and Hard of Hearing”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0F6FF"/>
        </a:solidFill>
        <a:effectLst/>
      </p:bgPr>
    </p:bg>
    <p:spTree>
      <p:nvGrpSpPr>
        <p:cNvPr id="1" name=""/>
        <p:cNvGrpSpPr/>
        <p:nvPr/>
      </p:nvGrpSpPr>
      <p:grpSpPr>
        <a:xfrm>
          <a:off x="0" y="0"/>
          <a:ext cx="0" cy="0"/>
          <a:chOff x="0" y="0"/>
          <a:chExt cx="0" cy="0"/>
        </a:xfrm>
      </p:grpSpPr>
      <p:sp>
        <p:nvSpPr>
          <p:cNvPr id="2" name="Freeform 2"/>
          <p:cNvSpPr/>
          <p:nvPr/>
        </p:nvSpPr>
        <p:spPr>
          <a:xfrm>
            <a:off x="-675881" y="-879032"/>
            <a:ext cx="3531385" cy="3815463"/>
          </a:xfrm>
          <a:custGeom>
            <a:avLst/>
            <a:gdLst/>
            <a:ahLst/>
            <a:cxnLst/>
            <a:rect l="l" t="t" r="r" b="b"/>
            <a:pathLst>
              <a:path w="3531385" h="3815463">
                <a:moveTo>
                  <a:pt x="0" y="0"/>
                </a:moveTo>
                <a:lnTo>
                  <a:pt x="3531386" y="0"/>
                </a:lnTo>
                <a:lnTo>
                  <a:pt x="3531386" y="3815464"/>
                </a:lnTo>
                <a:lnTo>
                  <a:pt x="0" y="38154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647347" y="572358"/>
            <a:ext cx="10454760" cy="2143125"/>
          </a:xfrm>
          <a:prstGeom prst="rect">
            <a:avLst/>
          </a:prstGeom>
        </p:spPr>
        <p:txBody>
          <a:bodyPr lIns="0" tIns="0" rIns="0" bIns="0" rtlCol="0" anchor="t">
            <a:spAutoFit/>
          </a:bodyPr>
          <a:lstStyle/>
          <a:p>
            <a:pPr algn="ctr">
              <a:lnSpc>
                <a:spcPts val="8400"/>
              </a:lnSpc>
              <a:spcBef>
                <a:spcPct val="0"/>
              </a:spcBef>
            </a:pPr>
            <a:r>
              <a:rPr lang="en-US" sz="6000" b="1">
                <a:solidFill>
                  <a:srgbClr val="3B365F"/>
                </a:solidFill>
                <a:latin typeface="Coco Gothic Bold"/>
                <a:ea typeface="Coco Gothic Bold"/>
                <a:cs typeface="Coco Gothic Bold"/>
                <a:sym typeface="Coco Gothic Bold"/>
              </a:rPr>
              <a:t>Final Deployment Approach </a:t>
            </a:r>
          </a:p>
          <a:p>
            <a:pPr algn="ctr">
              <a:lnSpc>
                <a:spcPts val="8400"/>
              </a:lnSpc>
              <a:spcBef>
                <a:spcPct val="0"/>
              </a:spcBef>
            </a:pPr>
            <a:r>
              <a:rPr lang="en-US" sz="6000" b="1">
                <a:solidFill>
                  <a:srgbClr val="3B365F"/>
                </a:solidFill>
                <a:latin typeface="Coco Gothic Bold"/>
                <a:ea typeface="Coco Gothic Bold"/>
                <a:cs typeface="Coco Gothic Bold"/>
                <a:sym typeface="Coco Gothic Bold"/>
              </a:rPr>
              <a:t>(Real-Time Translation)</a:t>
            </a:r>
          </a:p>
        </p:txBody>
      </p:sp>
      <p:sp>
        <p:nvSpPr>
          <p:cNvPr id="4" name="TextBox 4"/>
          <p:cNvSpPr txBox="1"/>
          <p:nvPr/>
        </p:nvSpPr>
        <p:spPr>
          <a:xfrm>
            <a:off x="563347" y="3848955"/>
            <a:ext cx="17724653" cy="4810125"/>
          </a:xfrm>
          <a:prstGeom prst="rect">
            <a:avLst/>
          </a:prstGeom>
        </p:spPr>
        <p:txBody>
          <a:bodyPr lIns="0" tIns="0" rIns="0" bIns="0" rtlCol="0" anchor="t">
            <a:spAutoFit/>
          </a:bodyPr>
          <a:lstStyle/>
          <a:p>
            <a:pPr algn="l">
              <a:lnSpc>
                <a:spcPts val="4200"/>
              </a:lnSpc>
              <a:spcBef>
                <a:spcPct val="0"/>
              </a:spcBef>
            </a:pPr>
            <a:r>
              <a:rPr lang="en-US" sz="3000" b="1">
                <a:solidFill>
                  <a:srgbClr val="3B365F"/>
                </a:solidFill>
                <a:latin typeface="Coco Gothic Bold"/>
                <a:ea typeface="Coco Gothic Bold"/>
                <a:cs typeface="Coco Gothic Bold"/>
                <a:sym typeface="Coco Gothic Bold"/>
              </a:rPr>
              <a:t>Objective:</a:t>
            </a:r>
          </a:p>
          <a:p>
            <a:pPr algn="l">
              <a:lnSpc>
                <a:spcPts val="4200"/>
              </a:lnSpc>
              <a:spcBef>
                <a:spcPct val="0"/>
              </a:spcBef>
            </a:pPr>
            <a:r>
              <a:rPr lang="en-US" sz="3000">
                <a:solidFill>
                  <a:srgbClr val="3B365F"/>
                </a:solidFill>
                <a:latin typeface="Coco Gothic"/>
                <a:ea typeface="Coco Gothic"/>
                <a:cs typeface="Coco Gothic"/>
                <a:sym typeface="Coco Gothic"/>
              </a:rPr>
              <a:t>Deploying a lightweight and efficient model trained on our custom MediaPipe Holistic dataset for real-time Arabic Sign Language recognition and seamless on-screen translation.</a:t>
            </a:r>
          </a:p>
          <a:p>
            <a:pPr algn="l">
              <a:lnSpc>
                <a:spcPts val="4200"/>
              </a:lnSpc>
              <a:spcBef>
                <a:spcPct val="0"/>
              </a:spcBef>
            </a:pPr>
            <a:endParaRPr lang="en-US" sz="3000">
              <a:solidFill>
                <a:srgbClr val="3B365F"/>
              </a:solidFill>
              <a:latin typeface="Coco Gothic"/>
              <a:ea typeface="Coco Gothic"/>
              <a:cs typeface="Coco Gothic"/>
              <a:sym typeface="Coco Gothic"/>
            </a:endParaRPr>
          </a:p>
          <a:p>
            <a:pPr algn="l">
              <a:lnSpc>
                <a:spcPts val="4200"/>
              </a:lnSpc>
              <a:spcBef>
                <a:spcPct val="0"/>
              </a:spcBef>
            </a:pPr>
            <a:r>
              <a:rPr lang="en-US" sz="3000" b="1">
                <a:solidFill>
                  <a:srgbClr val="3B365F"/>
                </a:solidFill>
                <a:latin typeface="Coco Gothic Bold"/>
                <a:ea typeface="Coco Gothic Bold"/>
                <a:cs typeface="Coco Gothic Bold"/>
                <a:sym typeface="Coco Gothic Bold"/>
              </a:rPr>
              <a:t>Key Features:</a:t>
            </a:r>
          </a:p>
          <a:p>
            <a:pPr marL="647700" lvl="1" indent="-323850" algn="l">
              <a:lnSpc>
                <a:spcPts val="4200"/>
              </a:lnSpc>
              <a:spcBef>
                <a:spcPct val="0"/>
              </a:spcBef>
              <a:buFont typeface="Arial"/>
              <a:buChar char="•"/>
            </a:pPr>
            <a:r>
              <a:rPr lang="en-US" sz="3000">
                <a:solidFill>
                  <a:srgbClr val="3B365F"/>
                </a:solidFill>
                <a:latin typeface="Coco Gothic"/>
                <a:ea typeface="Coco Gothic"/>
                <a:cs typeface="Coco Gothic"/>
                <a:sym typeface="Coco Gothic"/>
              </a:rPr>
              <a:t>Input: 3D landmarks from MediaPipe Holistic (hands, face, body)</a:t>
            </a:r>
          </a:p>
          <a:p>
            <a:pPr marL="647700" lvl="1" indent="-323850" algn="l">
              <a:lnSpc>
                <a:spcPts val="4200"/>
              </a:lnSpc>
              <a:spcBef>
                <a:spcPct val="0"/>
              </a:spcBef>
              <a:buFont typeface="Arial"/>
              <a:buChar char="•"/>
            </a:pPr>
            <a:r>
              <a:rPr lang="en-US" sz="3000">
                <a:solidFill>
                  <a:srgbClr val="3B365F"/>
                </a:solidFill>
                <a:latin typeface="Coco Gothic"/>
                <a:ea typeface="Coco Gothic"/>
                <a:cs typeface="Coco Gothic"/>
                <a:sym typeface="Coco Gothic"/>
              </a:rPr>
              <a:t>Model: Stacked LSTM trained on keypoint sequences</a:t>
            </a:r>
          </a:p>
          <a:p>
            <a:pPr marL="647700" lvl="1" indent="-323850" algn="l">
              <a:lnSpc>
                <a:spcPts val="4200"/>
              </a:lnSpc>
              <a:spcBef>
                <a:spcPct val="0"/>
              </a:spcBef>
              <a:buFont typeface="Arial"/>
              <a:buChar char="•"/>
            </a:pPr>
            <a:r>
              <a:rPr lang="en-US" sz="3000">
                <a:solidFill>
                  <a:srgbClr val="3B365F"/>
                </a:solidFill>
                <a:latin typeface="Coco Gothic"/>
                <a:ea typeface="Coco Gothic"/>
                <a:cs typeface="Coco Gothic"/>
                <a:sym typeface="Coco Gothic"/>
              </a:rPr>
              <a:t>Output: Live gesture-to-Arabic translation over video stream</a:t>
            </a:r>
          </a:p>
          <a:p>
            <a:pPr algn="l">
              <a:lnSpc>
                <a:spcPts val="4200"/>
              </a:lnSpc>
              <a:spcBef>
                <a:spcPct val="0"/>
              </a:spcBef>
            </a:pPr>
            <a:endParaRPr lang="en-US" sz="3000">
              <a:solidFill>
                <a:srgbClr val="3B365F"/>
              </a:solidFill>
              <a:latin typeface="Coco Gothic"/>
              <a:ea typeface="Coco Gothic"/>
              <a:cs typeface="Coco Gothic"/>
              <a:sym typeface="Coco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0F6FF"/>
        </a:solidFill>
        <a:effectLst/>
      </p:bgPr>
    </p:bg>
    <p:spTree>
      <p:nvGrpSpPr>
        <p:cNvPr id="1" name=""/>
        <p:cNvGrpSpPr/>
        <p:nvPr/>
      </p:nvGrpSpPr>
      <p:grpSpPr>
        <a:xfrm>
          <a:off x="0" y="0"/>
          <a:ext cx="0" cy="0"/>
          <a:chOff x="0" y="0"/>
          <a:chExt cx="0" cy="0"/>
        </a:xfrm>
      </p:grpSpPr>
      <p:sp>
        <p:nvSpPr>
          <p:cNvPr id="2" name="Freeform 2"/>
          <p:cNvSpPr/>
          <p:nvPr/>
        </p:nvSpPr>
        <p:spPr>
          <a:xfrm>
            <a:off x="-675881" y="-879032"/>
            <a:ext cx="3531385" cy="3815463"/>
          </a:xfrm>
          <a:custGeom>
            <a:avLst/>
            <a:gdLst/>
            <a:ahLst/>
            <a:cxnLst/>
            <a:rect l="l" t="t" r="r" b="b"/>
            <a:pathLst>
              <a:path w="3531385" h="3815463">
                <a:moveTo>
                  <a:pt x="0" y="0"/>
                </a:moveTo>
                <a:lnTo>
                  <a:pt x="3531386" y="0"/>
                </a:lnTo>
                <a:lnTo>
                  <a:pt x="3531386" y="3815464"/>
                </a:lnTo>
                <a:lnTo>
                  <a:pt x="0" y="38154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82206" y="4439423"/>
            <a:ext cx="16230600" cy="3185255"/>
          </a:xfrm>
          <a:custGeom>
            <a:avLst/>
            <a:gdLst/>
            <a:ahLst/>
            <a:cxnLst/>
            <a:rect l="l" t="t" r="r" b="b"/>
            <a:pathLst>
              <a:path w="16230600" h="3185255">
                <a:moveTo>
                  <a:pt x="0" y="0"/>
                </a:moveTo>
                <a:lnTo>
                  <a:pt x="16230600" y="0"/>
                </a:lnTo>
                <a:lnTo>
                  <a:pt x="16230600" y="3185255"/>
                </a:lnTo>
                <a:lnTo>
                  <a:pt x="0" y="3185255"/>
                </a:lnTo>
                <a:lnTo>
                  <a:pt x="0" y="0"/>
                </a:lnTo>
                <a:close/>
              </a:path>
            </a:pathLst>
          </a:custGeom>
          <a:blipFill>
            <a:blip r:embed="rId4"/>
            <a:stretch>
              <a:fillRect/>
            </a:stretch>
          </a:blipFill>
        </p:spPr>
      </p:sp>
      <p:sp>
        <p:nvSpPr>
          <p:cNvPr id="4" name="TextBox 4"/>
          <p:cNvSpPr txBox="1"/>
          <p:nvPr/>
        </p:nvSpPr>
        <p:spPr>
          <a:xfrm>
            <a:off x="7562273" y="1483199"/>
            <a:ext cx="3531385" cy="1064907"/>
          </a:xfrm>
          <a:prstGeom prst="rect">
            <a:avLst/>
          </a:prstGeom>
        </p:spPr>
        <p:txBody>
          <a:bodyPr wrap="square" lIns="0" tIns="0" rIns="0" bIns="0" rtlCol="0" anchor="t">
            <a:spAutoFit/>
          </a:bodyPr>
          <a:lstStyle/>
          <a:p>
            <a:pPr algn="ctr">
              <a:lnSpc>
                <a:spcPts val="8679"/>
              </a:lnSpc>
              <a:spcBef>
                <a:spcPct val="0"/>
              </a:spcBef>
            </a:pPr>
            <a:r>
              <a:rPr lang="en-US" sz="6199" b="1" dirty="0">
                <a:solidFill>
                  <a:srgbClr val="3B365F"/>
                </a:solidFill>
                <a:latin typeface="Coco Gothic Bold"/>
                <a:ea typeface="Coco Gothic Bold"/>
                <a:cs typeface="Coco Gothic Bold"/>
                <a:sym typeface="Coco Gothic Bold"/>
              </a:rPr>
              <a:t>Pipeline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0F6FF"/>
        </a:solidFill>
        <a:effectLst/>
      </p:bgPr>
    </p:bg>
    <p:spTree>
      <p:nvGrpSpPr>
        <p:cNvPr id="1" name=""/>
        <p:cNvGrpSpPr/>
        <p:nvPr/>
      </p:nvGrpSpPr>
      <p:grpSpPr>
        <a:xfrm>
          <a:off x="0" y="0"/>
          <a:ext cx="0" cy="0"/>
          <a:chOff x="0" y="0"/>
          <a:chExt cx="0" cy="0"/>
        </a:xfrm>
      </p:grpSpPr>
      <p:sp>
        <p:nvSpPr>
          <p:cNvPr id="2" name="Freeform 2"/>
          <p:cNvSpPr/>
          <p:nvPr/>
        </p:nvSpPr>
        <p:spPr>
          <a:xfrm>
            <a:off x="1028700" y="4884211"/>
            <a:ext cx="16706411" cy="1232098"/>
          </a:xfrm>
          <a:custGeom>
            <a:avLst/>
            <a:gdLst/>
            <a:ahLst/>
            <a:cxnLst/>
            <a:rect l="l" t="t" r="r" b="b"/>
            <a:pathLst>
              <a:path w="16706411" h="1232098">
                <a:moveTo>
                  <a:pt x="0" y="0"/>
                </a:moveTo>
                <a:lnTo>
                  <a:pt x="16706411" y="0"/>
                </a:lnTo>
                <a:lnTo>
                  <a:pt x="16706411" y="1232097"/>
                </a:lnTo>
                <a:lnTo>
                  <a:pt x="0" y="1232097"/>
                </a:lnTo>
                <a:lnTo>
                  <a:pt x="0" y="0"/>
                </a:lnTo>
                <a:close/>
              </a:path>
            </a:pathLst>
          </a:custGeom>
          <a:blipFill>
            <a:blip r:embed="rId2"/>
            <a:stretch>
              <a:fillRect/>
            </a:stretch>
          </a:blipFill>
        </p:spPr>
      </p:sp>
      <p:sp>
        <p:nvSpPr>
          <p:cNvPr id="3" name="TextBox 3"/>
          <p:cNvSpPr txBox="1"/>
          <p:nvPr/>
        </p:nvSpPr>
        <p:spPr>
          <a:xfrm>
            <a:off x="4491216" y="1016304"/>
            <a:ext cx="9305568" cy="1076325"/>
          </a:xfrm>
          <a:prstGeom prst="rect">
            <a:avLst/>
          </a:prstGeom>
        </p:spPr>
        <p:txBody>
          <a:bodyPr lIns="0" tIns="0" rIns="0" bIns="0" rtlCol="0" anchor="t">
            <a:spAutoFit/>
          </a:bodyPr>
          <a:lstStyle/>
          <a:p>
            <a:pPr algn="ctr">
              <a:lnSpc>
                <a:spcPts val="8400"/>
              </a:lnSpc>
              <a:spcBef>
                <a:spcPct val="0"/>
              </a:spcBef>
            </a:pPr>
            <a:r>
              <a:rPr lang="en-US" sz="6000" b="1">
                <a:solidFill>
                  <a:srgbClr val="3B365F"/>
                </a:solidFill>
                <a:latin typeface="Coco Gothic Bold"/>
                <a:ea typeface="Coco Gothic Bold"/>
                <a:cs typeface="Coco Gothic Bold"/>
                <a:sym typeface="Coco Gothic Bold"/>
              </a:rPr>
              <a:t>LSTM Model Architecture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0F6FF"/>
        </a:solidFill>
        <a:effectLst/>
      </p:bgPr>
    </p:bg>
    <p:spTree>
      <p:nvGrpSpPr>
        <p:cNvPr id="1" name=""/>
        <p:cNvGrpSpPr/>
        <p:nvPr/>
      </p:nvGrpSpPr>
      <p:grpSpPr>
        <a:xfrm>
          <a:off x="0" y="0"/>
          <a:ext cx="0" cy="0"/>
          <a:chOff x="0" y="0"/>
          <a:chExt cx="0" cy="0"/>
        </a:xfrm>
      </p:grpSpPr>
      <p:sp>
        <p:nvSpPr>
          <p:cNvPr id="2" name="Freeform 2"/>
          <p:cNvSpPr/>
          <p:nvPr/>
        </p:nvSpPr>
        <p:spPr>
          <a:xfrm>
            <a:off x="-675881" y="-879032"/>
            <a:ext cx="3531385" cy="3815463"/>
          </a:xfrm>
          <a:custGeom>
            <a:avLst/>
            <a:gdLst/>
            <a:ahLst/>
            <a:cxnLst/>
            <a:rect l="l" t="t" r="r" b="b"/>
            <a:pathLst>
              <a:path w="3531385" h="3815463">
                <a:moveTo>
                  <a:pt x="0" y="0"/>
                </a:moveTo>
                <a:lnTo>
                  <a:pt x="3531386" y="0"/>
                </a:lnTo>
                <a:lnTo>
                  <a:pt x="3531386" y="3815464"/>
                </a:lnTo>
                <a:lnTo>
                  <a:pt x="0" y="38154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975196" y="2842895"/>
            <a:ext cx="7559526" cy="6453505"/>
          </a:xfrm>
          <a:prstGeom prst="rect">
            <a:avLst/>
          </a:prstGeom>
        </p:spPr>
        <p:txBody>
          <a:bodyPr lIns="0" tIns="0" rIns="0" bIns="0" rtlCol="0" anchor="t">
            <a:spAutoFit/>
          </a:bodyPr>
          <a:lstStyle/>
          <a:p>
            <a:pPr algn="just">
              <a:lnSpc>
                <a:spcPts val="3919"/>
              </a:lnSpc>
            </a:pPr>
            <a:r>
              <a:rPr lang="en-US" sz="2799">
                <a:solidFill>
                  <a:srgbClr val="3B365F"/>
                </a:solidFill>
                <a:latin typeface="Coco Gothic"/>
                <a:ea typeface="Coco Gothic"/>
                <a:cs typeface="Coco Gothic"/>
                <a:sym typeface="Coco Gothic"/>
              </a:rPr>
              <a:t>*Live webcam capture via OpenCV</a:t>
            </a:r>
          </a:p>
          <a:p>
            <a:pPr algn="just">
              <a:lnSpc>
                <a:spcPts val="3919"/>
              </a:lnSpc>
            </a:pPr>
            <a:r>
              <a:rPr lang="en-US" sz="2799">
                <a:solidFill>
                  <a:srgbClr val="3B365F"/>
                </a:solidFill>
                <a:latin typeface="Coco Gothic"/>
                <a:ea typeface="Coco Gothic"/>
                <a:cs typeface="Coco Gothic"/>
                <a:sym typeface="Coco Gothic"/>
              </a:rPr>
              <a:t>*Each frame is passed to </a:t>
            </a:r>
            <a:r>
              <a:rPr lang="en-US" sz="2799" b="1">
                <a:solidFill>
                  <a:srgbClr val="3B365F"/>
                </a:solidFill>
                <a:latin typeface="Coco Gothic Bold"/>
                <a:ea typeface="Coco Gothic Bold"/>
                <a:cs typeface="Coco Gothic Bold"/>
                <a:sym typeface="Coco Gothic Bold"/>
              </a:rPr>
              <a:t>MediaPipe Holistic </a:t>
            </a:r>
            <a:r>
              <a:rPr lang="en-US" sz="2799">
                <a:solidFill>
                  <a:srgbClr val="3B365F"/>
                </a:solidFill>
                <a:latin typeface="Coco Gothic"/>
                <a:ea typeface="Coco Gothic"/>
                <a:cs typeface="Coco Gothic"/>
                <a:sym typeface="Coco Gothic"/>
              </a:rPr>
              <a:t>for keypoint extraction</a:t>
            </a:r>
          </a:p>
          <a:p>
            <a:pPr algn="just">
              <a:lnSpc>
                <a:spcPts val="3919"/>
              </a:lnSpc>
            </a:pPr>
            <a:r>
              <a:rPr lang="en-US" sz="2799">
                <a:solidFill>
                  <a:srgbClr val="3B365F"/>
                </a:solidFill>
                <a:latin typeface="Coco Gothic"/>
                <a:ea typeface="Coco Gothic"/>
                <a:cs typeface="Coco Gothic"/>
                <a:sym typeface="Coco Gothic"/>
              </a:rPr>
              <a:t>* A </a:t>
            </a:r>
            <a:r>
              <a:rPr lang="en-US" sz="2799" b="1">
                <a:solidFill>
                  <a:srgbClr val="3B365F"/>
                </a:solidFill>
                <a:latin typeface="Coco Gothic Bold"/>
                <a:ea typeface="Coco Gothic Bold"/>
                <a:cs typeface="Coco Gothic Bold"/>
                <a:sym typeface="Coco Gothic Bold"/>
              </a:rPr>
              <a:t>sliding buffer of 30 frames</a:t>
            </a:r>
            <a:r>
              <a:rPr lang="en-US" sz="2799">
                <a:solidFill>
                  <a:srgbClr val="3B365F"/>
                </a:solidFill>
                <a:latin typeface="Coco Gothic"/>
                <a:ea typeface="Coco Gothic"/>
                <a:cs typeface="Coco Gothic"/>
                <a:sym typeface="Coco Gothic"/>
              </a:rPr>
              <a:t> is maintained</a:t>
            </a:r>
          </a:p>
          <a:p>
            <a:pPr algn="just">
              <a:lnSpc>
                <a:spcPts val="3919"/>
              </a:lnSpc>
            </a:pPr>
            <a:r>
              <a:rPr lang="en-US" sz="2799">
                <a:solidFill>
                  <a:srgbClr val="3B365F"/>
                </a:solidFill>
                <a:latin typeface="Coco Gothic"/>
                <a:ea typeface="Coco Gothic"/>
                <a:cs typeface="Coco Gothic"/>
                <a:sym typeface="Coco Gothic"/>
              </a:rPr>
              <a:t>* When full → converted into (30, 225) tensor → fed into LSTM</a:t>
            </a:r>
          </a:p>
          <a:p>
            <a:pPr algn="just">
              <a:lnSpc>
                <a:spcPts val="3919"/>
              </a:lnSpc>
            </a:pPr>
            <a:r>
              <a:rPr lang="en-US" sz="2799">
                <a:solidFill>
                  <a:srgbClr val="3B365F"/>
                </a:solidFill>
                <a:latin typeface="Coco Gothic"/>
                <a:ea typeface="Coco Gothic"/>
                <a:cs typeface="Coco Gothic"/>
                <a:sym typeface="Coco Gothic"/>
              </a:rPr>
              <a:t>*</a:t>
            </a:r>
            <a:r>
              <a:rPr lang="en-US" sz="2799" b="1">
                <a:solidFill>
                  <a:srgbClr val="3B365F"/>
                </a:solidFill>
                <a:latin typeface="Coco Gothic Bold"/>
                <a:ea typeface="Coco Gothic Bold"/>
                <a:cs typeface="Coco Gothic Bold"/>
                <a:sym typeface="Coco Gothic Bold"/>
              </a:rPr>
              <a:t>Confidence thresholding:</a:t>
            </a:r>
          </a:p>
          <a:p>
            <a:pPr algn="just">
              <a:lnSpc>
                <a:spcPts val="3919"/>
              </a:lnSpc>
            </a:pPr>
            <a:r>
              <a:rPr lang="en-US" sz="2799">
                <a:solidFill>
                  <a:srgbClr val="3B365F"/>
                </a:solidFill>
                <a:latin typeface="Coco Gothic"/>
                <a:ea typeface="Coco Gothic"/>
                <a:cs typeface="Coco Gothic"/>
                <a:sym typeface="Coco Gothic"/>
              </a:rPr>
              <a:t>  * Predictions below a defined confidence level are not displayed</a:t>
            </a:r>
          </a:p>
          <a:p>
            <a:pPr algn="just">
              <a:lnSpc>
                <a:spcPts val="3919"/>
              </a:lnSpc>
            </a:pPr>
            <a:r>
              <a:rPr lang="en-US" sz="2799">
                <a:solidFill>
                  <a:srgbClr val="3B365F"/>
                </a:solidFill>
                <a:latin typeface="Coco Gothic"/>
                <a:ea typeface="Coco Gothic"/>
                <a:cs typeface="Coco Gothic"/>
                <a:sym typeface="Coco Gothic"/>
              </a:rPr>
              <a:t>  * Reduces noise and boosts user trust</a:t>
            </a:r>
          </a:p>
          <a:p>
            <a:pPr algn="just">
              <a:lnSpc>
                <a:spcPts val="3919"/>
              </a:lnSpc>
            </a:pPr>
            <a:r>
              <a:rPr lang="en-US" sz="2799">
                <a:solidFill>
                  <a:srgbClr val="3B365F"/>
                </a:solidFill>
                <a:latin typeface="Coco Gothic"/>
                <a:ea typeface="Coco Gothic"/>
                <a:cs typeface="Coco Gothic"/>
                <a:sym typeface="Coco Gothic"/>
              </a:rPr>
              <a:t>*</a:t>
            </a:r>
            <a:r>
              <a:rPr lang="en-US" sz="2799" b="1">
                <a:solidFill>
                  <a:srgbClr val="3B365F"/>
                </a:solidFill>
                <a:latin typeface="Coco Gothic Bold"/>
                <a:ea typeface="Coco Gothic Bold"/>
                <a:cs typeface="Coco Gothic Bold"/>
                <a:sym typeface="Coco Gothic Bold"/>
              </a:rPr>
              <a:t>Optional threading:</a:t>
            </a:r>
          </a:p>
          <a:p>
            <a:pPr algn="just">
              <a:lnSpc>
                <a:spcPts val="3919"/>
              </a:lnSpc>
            </a:pPr>
            <a:r>
              <a:rPr lang="en-US" sz="2799">
                <a:solidFill>
                  <a:srgbClr val="3B365F"/>
                </a:solidFill>
                <a:latin typeface="Coco Gothic"/>
                <a:ea typeface="Coco Gothic"/>
                <a:cs typeface="Coco Gothic"/>
                <a:sym typeface="Coco Gothic"/>
              </a:rPr>
              <a:t>  * Prevents freezes or input lag</a:t>
            </a:r>
          </a:p>
          <a:p>
            <a:pPr algn="just">
              <a:lnSpc>
                <a:spcPts val="3919"/>
              </a:lnSpc>
            </a:pPr>
            <a:endParaRPr lang="en-US" sz="2799">
              <a:solidFill>
                <a:srgbClr val="3B365F"/>
              </a:solidFill>
              <a:latin typeface="Coco Gothic"/>
              <a:ea typeface="Coco Gothic"/>
              <a:cs typeface="Coco Gothic"/>
              <a:sym typeface="Coco Gothic"/>
            </a:endParaRPr>
          </a:p>
        </p:txBody>
      </p:sp>
      <p:grpSp>
        <p:nvGrpSpPr>
          <p:cNvPr id="4" name="Group 4"/>
          <p:cNvGrpSpPr/>
          <p:nvPr/>
        </p:nvGrpSpPr>
        <p:grpSpPr>
          <a:xfrm>
            <a:off x="423391" y="1572505"/>
            <a:ext cx="349826" cy="292418"/>
            <a:chOff x="0" y="0"/>
            <a:chExt cx="466435" cy="389890"/>
          </a:xfrm>
        </p:grpSpPr>
        <p:sp>
          <p:nvSpPr>
            <p:cNvPr id="5" name="Freeform 5"/>
            <p:cNvSpPr/>
            <p:nvPr/>
          </p:nvSpPr>
          <p:spPr>
            <a:xfrm>
              <a:off x="62529" y="49530"/>
              <a:ext cx="337996" cy="290830"/>
            </a:xfrm>
            <a:custGeom>
              <a:avLst/>
              <a:gdLst/>
              <a:ahLst/>
              <a:cxnLst/>
              <a:rect l="l" t="t" r="r" b="b"/>
              <a:pathLst>
                <a:path w="337996" h="290830">
                  <a:moveTo>
                    <a:pt x="212938" y="269240"/>
                  </a:moveTo>
                  <a:cubicBezTo>
                    <a:pt x="0" y="46990"/>
                    <a:pt x="5070" y="38100"/>
                    <a:pt x="10140" y="29210"/>
                  </a:cubicBezTo>
                  <a:cubicBezTo>
                    <a:pt x="16900" y="20320"/>
                    <a:pt x="27040" y="10160"/>
                    <a:pt x="40560" y="6350"/>
                  </a:cubicBezTo>
                  <a:cubicBezTo>
                    <a:pt x="57460" y="1270"/>
                    <a:pt x="87879" y="1270"/>
                    <a:pt x="103089" y="7620"/>
                  </a:cubicBezTo>
                  <a:cubicBezTo>
                    <a:pt x="116609" y="11430"/>
                    <a:pt x="126749" y="21590"/>
                    <a:pt x="131819" y="30480"/>
                  </a:cubicBezTo>
                  <a:cubicBezTo>
                    <a:pt x="136889" y="40640"/>
                    <a:pt x="138579" y="53340"/>
                    <a:pt x="135199" y="62230"/>
                  </a:cubicBezTo>
                  <a:cubicBezTo>
                    <a:pt x="131819" y="72390"/>
                    <a:pt x="125059" y="83820"/>
                    <a:pt x="113229" y="90170"/>
                  </a:cubicBezTo>
                  <a:cubicBezTo>
                    <a:pt x="98019" y="97790"/>
                    <a:pt x="69290" y="102870"/>
                    <a:pt x="52390" y="99060"/>
                  </a:cubicBezTo>
                  <a:cubicBezTo>
                    <a:pt x="33800" y="95250"/>
                    <a:pt x="13520" y="77470"/>
                    <a:pt x="6760" y="66040"/>
                  </a:cubicBezTo>
                  <a:cubicBezTo>
                    <a:pt x="1690" y="55880"/>
                    <a:pt x="3380" y="43180"/>
                    <a:pt x="8450" y="34290"/>
                  </a:cubicBezTo>
                  <a:cubicBezTo>
                    <a:pt x="11830" y="24130"/>
                    <a:pt x="23660" y="13970"/>
                    <a:pt x="33800" y="8890"/>
                  </a:cubicBezTo>
                  <a:cubicBezTo>
                    <a:pt x="45630" y="3810"/>
                    <a:pt x="62530" y="0"/>
                    <a:pt x="76050" y="1270"/>
                  </a:cubicBezTo>
                  <a:cubicBezTo>
                    <a:pt x="89569" y="1270"/>
                    <a:pt x="99709" y="3810"/>
                    <a:pt x="114919" y="13970"/>
                  </a:cubicBezTo>
                  <a:cubicBezTo>
                    <a:pt x="160549" y="39370"/>
                    <a:pt x="295747" y="168910"/>
                    <a:pt x="322787" y="208280"/>
                  </a:cubicBezTo>
                  <a:cubicBezTo>
                    <a:pt x="332927" y="223520"/>
                    <a:pt x="337997" y="231140"/>
                    <a:pt x="334617" y="243840"/>
                  </a:cubicBezTo>
                  <a:cubicBezTo>
                    <a:pt x="332927" y="256540"/>
                    <a:pt x="316027" y="275590"/>
                    <a:pt x="300817" y="283210"/>
                  </a:cubicBezTo>
                  <a:cubicBezTo>
                    <a:pt x="287297" y="289560"/>
                    <a:pt x="268707" y="290830"/>
                    <a:pt x="253498" y="288290"/>
                  </a:cubicBezTo>
                  <a:cubicBezTo>
                    <a:pt x="238288" y="285750"/>
                    <a:pt x="212938" y="269240"/>
                    <a:pt x="212938" y="269240"/>
                  </a:cubicBezTo>
                </a:path>
              </a:pathLst>
            </a:custGeom>
            <a:solidFill>
              <a:srgbClr val="94AAB8"/>
            </a:solidFill>
            <a:ln cap="sq">
              <a:noFill/>
              <a:prstDash val="solid"/>
              <a:miter/>
            </a:ln>
          </p:spPr>
        </p:sp>
      </p:grpSp>
      <p:grpSp>
        <p:nvGrpSpPr>
          <p:cNvPr id="6" name="Group 6"/>
          <p:cNvGrpSpPr/>
          <p:nvPr/>
        </p:nvGrpSpPr>
        <p:grpSpPr>
          <a:xfrm>
            <a:off x="304805" y="3312669"/>
            <a:ext cx="237172" cy="154305"/>
            <a:chOff x="0" y="0"/>
            <a:chExt cx="316230" cy="205740"/>
          </a:xfrm>
        </p:grpSpPr>
        <p:sp>
          <p:nvSpPr>
            <p:cNvPr id="7" name="Freeform 7"/>
            <p:cNvSpPr/>
            <p:nvPr/>
          </p:nvSpPr>
          <p:spPr>
            <a:xfrm>
              <a:off x="49530" y="45720"/>
              <a:ext cx="220980" cy="109220"/>
            </a:xfrm>
            <a:custGeom>
              <a:avLst/>
              <a:gdLst/>
              <a:ahLst/>
              <a:cxnLst/>
              <a:rect l="l" t="t" r="r" b="b"/>
              <a:pathLst>
                <a:path w="220980" h="109220">
                  <a:moveTo>
                    <a:pt x="166370" y="107950"/>
                  </a:moveTo>
                  <a:cubicBezTo>
                    <a:pt x="6350" y="87630"/>
                    <a:pt x="0" y="68580"/>
                    <a:pt x="1270" y="53340"/>
                  </a:cubicBezTo>
                  <a:cubicBezTo>
                    <a:pt x="1270" y="39370"/>
                    <a:pt x="15240" y="20320"/>
                    <a:pt x="26670" y="11430"/>
                  </a:cubicBezTo>
                  <a:cubicBezTo>
                    <a:pt x="35560" y="5080"/>
                    <a:pt x="48260" y="3810"/>
                    <a:pt x="58420" y="5080"/>
                  </a:cubicBezTo>
                  <a:cubicBezTo>
                    <a:pt x="68580" y="6350"/>
                    <a:pt x="81280" y="10160"/>
                    <a:pt x="88900" y="19050"/>
                  </a:cubicBezTo>
                  <a:cubicBezTo>
                    <a:pt x="97790" y="29210"/>
                    <a:pt x="105410" y="52070"/>
                    <a:pt x="104140" y="64770"/>
                  </a:cubicBezTo>
                  <a:cubicBezTo>
                    <a:pt x="102870" y="76200"/>
                    <a:pt x="96520" y="87630"/>
                    <a:pt x="88900" y="93980"/>
                  </a:cubicBezTo>
                  <a:cubicBezTo>
                    <a:pt x="81280" y="101600"/>
                    <a:pt x="69850" y="107950"/>
                    <a:pt x="58420" y="107950"/>
                  </a:cubicBezTo>
                  <a:cubicBezTo>
                    <a:pt x="45720" y="109220"/>
                    <a:pt x="22860" y="101600"/>
                    <a:pt x="12700" y="90170"/>
                  </a:cubicBezTo>
                  <a:cubicBezTo>
                    <a:pt x="3810" y="80010"/>
                    <a:pt x="0" y="55880"/>
                    <a:pt x="2540" y="43180"/>
                  </a:cubicBezTo>
                  <a:cubicBezTo>
                    <a:pt x="5080" y="31750"/>
                    <a:pt x="12700" y="21590"/>
                    <a:pt x="21590" y="15240"/>
                  </a:cubicBezTo>
                  <a:cubicBezTo>
                    <a:pt x="30480" y="8890"/>
                    <a:pt x="39370" y="6350"/>
                    <a:pt x="53340" y="5080"/>
                  </a:cubicBezTo>
                  <a:cubicBezTo>
                    <a:pt x="78740" y="0"/>
                    <a:pt x="139700" y="0"/>
                    <a:pt x="166370" y="5080"/>
                  </a:cubicBezTo>
                  <a:cubicBezTo>
                    <a:pt x="181610" y="7620"/>
                    <a:pt x="193040" y="8890"/>
                    <a:pt x="200660" y="17780"/>
                  </a:cubicBezTo>
                  <a:cubicBezTo>
                    <a:pt x="210820" y="29210"/>
                    <a:pt x="220980" y="59690"/>
                    <a:pt x="214630" y="74930"/>
                  </a:cubicBezTo>
                  <a:cubicBezTo>
                    <a:pt x="209550" y="90170"/>
                    <a:pt x="166370" y="107950"/>
                    <a:pt x="166370" y="107950"/>
                  </a:cubicBezTo>
                </a:path>
              </a:pathLst>
            </a:custGeom>
            <a:solidFill>
              <a:srgbClr val="94AAB8"/>
            </a:solidFill>
            <a:ln cap="sq">
              <a:noFill/>
              <a:prstDash val="solid"/>
              <a:miter/>
            </a:ln>
          </p:spPr>
        </p:sp>
      </p:grpSp>
      <p:grpSp>
        <p:nvGrpSpPr>
          <p:cNvPr id="8" name="Group 8"/>
          <p:cNvGrpSpPr/>
          <p:nvPr/>
        </p:nvGrpSpPr>
        <p:grpSpPr>
          <a:xfrm>
            <a:off x="702238" y="1597270"/>
            <a:ext cx="247160" cy="234315"/>
            <a:chOff x="0" y="0"/>
            <a:chExt cx="329546" cy="312420"/>
          </a:xfrm>
        </p:grpSpPr>
        <p:sp>
          <p:nvSpPr>
            <p:cNvPr id="9" name="Freeform 9"/>
            <p:cNvSpPr/>
            <p:nvPr/>
          </p:nvSpPr>
          <p:spPr>
            <a:xfrm>
              <a:off x="62529" y="48260"/>
              <a:ext cx="201108" cy="214630"/>
            </a:xfrm>
            <a:custGeom>
              <a:avLst/>
              <a:gdLst/>
              <a:ahLst/>
              <a:cxnLst/>
              <a:rect l="l" t="t" r="r" b="b"/>
              <a:pathLst>
                <a:path w="201108" h="214630">
                  <a:moveTo>
                    <a:pt x="6760" y="140970"/>
                  </a:moveTo>
                  <a:cubicBezTo>
                    <a:pt x="111539" y="0"/>
                    <a:pt x="126749" y="1270"/>
                    <a:pt x="140269" y="2540"/>
                  </a:cubicBezTo>
                  <a:cubicBezTo>
                    <a:pt x="153789" y="3810"/>
                    <a:pt x="170688" y="8890"/>
                    <a:pt x="179138" y="16510"/>
                  </a:cubicBezTo>
                  <a:cubicBezTo>
                    <a:pt x="190968" y="26670"/>
                    <a:pt x="201108" y="49530"/>
                    <a:pt x="197728" y="63500"/>
                  </a:cubicBezTo>
                  <a:cubicBezTo>
                    <a:pt x="196038" y="73660"/>
                    <a:pt x="189278" y="85090"/>
                    <a:pt x="177448" y="91440"/>
                  </a:cubicBezTo>
                  <a:cubicBezTo>
                    <a:pt x="162239" y="100330"/>
                    <a:pt x="131819" y="106680"/>
                    <a:pt x="114919" y="102870"/>
                  </a:cubicBezTo>
                  <a:cubicBezTo>
                    <a:pt x="96329" y="100330"/>
                    <a:pt x="74360" y="83820"/>
                    <a:pt x="65910" y="71120"/>
                  </a:cubicBezTo>
                  <a:cubicBezTo>
                    <a:pt x="60840" y="60960"/>
                    <a:pt x="60840" y="48260"/>
                    <a:pt x="65910" y="38100"/>
                  </a:cubicBezTo>
                  <a:cubicBezTo>
                    <a:pt x="69290" y="27940"/>
                    <a:pt x="77739" y="16510"/>
                    <a:pt x="91259" y="11430"/>
                  </a:cubicBezTo>
                  <a:cubicBezTo>
                    <a:pt x="106469" y="3810"/>
                    <a:pt x="136889" y="1270"/>
                    <a:pt x="155479" y="5080"/>
                  </a:cubicBezTo>
                  <a:cubicBezTo>
                    <a:pt x="168999" y="7620"/>
                    <a:pt x="180828" y="16510"/>
                    <a:pt x="189278" y="25400"/>
                  </a:cubicBezTo>
                  <a:cubicBezTo>
                    <a:pt x="196038" y="34290"/>
                    <a:pt x="201108" y="43180"/>
                    <a:pt x="199418" y="57150"/>
                  </a:cubicBezTo>
                  <a:cubicBezTo>
                    <a:pt x="196038" y="85090"/>
                    <a:pt x="158859" y="156210"/>
                    <a:pt x="133509" y="181610"/>
                  </a:cubicBezTo>
                  <a:cubicBezTo>
                    <a:pt x="118299" y="196850"/>
                    <a:pt x="101399" y="208280"/>
                    <a:pt x="84499" y="212090"/>
                  </a:cubicBezTo>
                  <a:cubicBezTo>
                    <a:pt x="69290" y="214630"/>
                    <a:pt x="49010" y="212090"/>
                    <a:pt x="35490" y="205740"/>
                  </a:cubicBezTo>
                  <a:cubicBezTo>
                    <a:pt x="23660" y="200660"/>
                    <a:pt x="10140" y="187960"/>
                    <a:pt x="5070" y="177800"/>
                  </a:cubicBezTo>
                  <a:cubicBezTo>
                    <a:pt x="0" y="166370"/>
                    <a:pt x="6760" y="140970"/>
                    <a:pt x="6760" y="140970"/>
                  </a:cubicBezTo>
                </a:path>
              </a:pathLst>
            </a:custGeom>
            <a:solidFill>
              <a:srgbClr val="94AAB8"/>
            </a:solidFill>
            <a:ln cap="sq">
              <a:noFill/>
              <a:prstDash val="solid"/>
              <a:miter/>
            </a:ln>
          </p:spPr>
        </p:sp>
      </p:grpSp>
      <p:grpSp>
        <p:nvGrpSpPr>
          <p:cNvPr id="10" name="Group 10"/>
          <p:cNvGrpSpPr/>
          <p:nvPr/>
        </p:nvGrpSpPr>
        <p:grpSpPr>
          <a:xfrm>
            <a:off x="8490360" y="1697283"/>
            <a:ext cx="414468" cy="234315"/>
            <a:chOff x="0" y="0"/>
            <a:chExt cx="552624" cy="312420"/>
          </a:xfrm>
        </p:grpSpPr>
        <p:sp>
          <p:nvSpPr>
            <p:cNvPr id="11" name="Freeform 11"/>
            <p:cNvSpPr/>
            <p:nvPr/>
          </p:nvSpPr>
          <p:spPr>
            <a:xfrm>
              <a:off x="62529" y="48260"/>
              <a:ext cx="422495" cy="214630"/>
            </a:xfrm>
            <a:custGeom>
              <a:avLst/>
              <a:gdLst/>
              <a:ahLst/>
              <a:cxnLst/>
              <a:rect l="l" t="t" r="r" b="b"/>
              <a:pathLst>
                <a:path w="422495" h="214630">
                  <a:moveTo>
                    <a:pt x="35490" y="119380"/>
                  </a:moveTo>
                  <a:cubicBezTo>
                    <a:pt x="370106" y="0"/>
                    <a:pt x="380246" y="3810"/>
                    <a:pt x="392076" y="10160"/>
                  </a:cubicBezTo>
                  <a:cubicBezTo>
                    <a:pt x="405596" y="17780"/>
                    <a:pt x="419116" y="36830"/>
                    <a:pt x="420806" y="49530"/>
                  </a:cubicBezTo>
                  <a:cubicBezTo>
                    <a:pt x="422496" y="59690"/>
                    <a:pt x="415736" y="71120"/>
                    <a:pt x="408976" y="78740"/>
                  </a:cubicBezTo>
                  <a:cubicBezTo>
                    <a:pt x="400526" y="87630"/>
                    <a:pt x="387006" y="93980"/>
                    <a:pt x="375176" y="96520"/>
                  </a:cubicBezTo>
                  <a:cubicBezTo>
                    <a:pt x="361656" y="100330"/>
                    <a:pt x="346447" y="99060"/>
                    <a:pt x="332927" y="96520"/>
                  </a:cubicBezTo>
                  <a:cubicBezTo>
                    <a:pt x="321097" y="92710"/>
                    <a:pt x="307577" y="85090"/>
                    <a:pt x="300817" y="76200"/>
                  </a:cubicBezTo>
                  <a:cubicBezTo>
                    <a:pt x="294057" y="64770"/>
                    <a:pt x="290677" y="43180"/>
                    <a:pt x="297437" y="30480"/>
                  </a:cubicBezTo>
                  <a:cubicBezTo>
                    <a:pt x="300817" y="21590"/>
                    <a:pt x="312647" y="12700"/>
                    <a:pt x="324477" y="7620"/>
                  </a:cubicBezTo>
                  <a:cubicBezTo>
                    <a:pt x="336307" y="3810"/>
                    <a:pt x="351517" y="0"/>
                    <a:pt x="365036" y="2540"/>
                  </a:cubicBezTo>
                  <a:cubicBezTo>
                    <a:pt x="381936" y="5080"/>
                    <a:pt x="405596" y="17780"/>
                    <a:pt x="414046" y="29210"/>
                  </a:cubicBezTo>
                  <a:cubicBezTo>
                    <a:pt x="420806" y="38100"/>
                    <a:pt x="422496" y="50800"/>
                    <a:pt x="419116" y="59690"/>
                  </a:cubicBezTo>
                  <a:cubicBezTo>
                    <a:pt x="417426" y="69850"/>
                    <a:pt x="412356" y="76200"/>
                    <a:pt x="398836" y="86360"/>
                  </a:cubicBezTo>
                  <a:cubicBezTo>
                    <a:pt x="358277" y="116840"/>
                    <a:pt x="155479" y="194310"/>
                    <a:pt x="98019" y="207010"/>
                  </a:cubicBezTo>
                  <a:cubicBezTo>
                    <a:pt x="76050" y="212090"/>
                    <a:pt x="65910" y="214630"/>
                    <a:pt x="50700" y="212090"/>
                  </a:cubicBezTo>
                  <a:cubicBezTo>
                    <a:pt x="37180" y="209550"/>
                    <a:pt x="20280" y="201930"/>
                    <a:pt x="11830" y="191770"/>
                  </a:cubicBezTo>
                  <a:cubicBezTo>
                    <a:pt x="3380" y="180340"/>
                    <a:pt x="0" y="157480"/>
                    <a:pt x="5070" y="146050"/>
                  </a:cubicBezTo>
                  <a:cubicBezTo>
                    <a:pt x="8450" y="134620"/>
                    <a:pt x="35490" y="119380"/>
                    <a:pt x="35490" y="119380"/>
                  </a:cubicBezTo>
                </a:path>
              </a:pathLst>
            </a:custGeom>
            <a:solidFill>
              <a:srgbClr val="94AAB8"/>
            </a:solidFill>
            <a:ln cap="sq">
              <a:noFill/>
              <a:prstDash val="solid"/>
              <a:miter/>
            </a:ln>
          </p:spPr>
        </p:sp>
      </p:grpSp>
      <p:grpSp>
        <p:nvGrpSpPr>
          <p:cNvPr id="12" name="Group 12"/>
          <p:cNvGrpSpPr/>
          <p:nvPr/>
        </p:nvGrpSpPr>
        <p:grpSpPr>
          <a:xfrm>
            <a:off x="8376286" y="1562980"/>
            <a:ext cx="256032" cy="278130"/>
            <a:chOff x="0" y="0"/>
            <a:chExt cx="341376" cy="370840"/>
          </a:xfrm>
        </p:grpSpPr>
        <p:sp>
          <p:nvSpPr>
            <p:cNvPr id="13" name="Freeform 13"/>
            <p:cNvSpPr/>
            <p:nvPr/>
          </p:nvSpPr>
          <p:spPr>
            <a:xfrm>
              <a:off x="62529" y="49530"/>
              <a:ext cx="218008" cy="273050"/>
            </a:xfrm>
            <a:custGeom>
              <a:avLst/>
              <a:gdLst/>
              <a:ahLst/>
              <a:cxnLst/>
              <a:rect l="l" t="t" r="r" b="b"/>
              <a:pathLst>
                <a:path w="218008" h="273050">
                  <a:moveTo>
                    <a:pt x="5070" y="204470"/>
                  </a:moveTo>
                  <a:cubicBezTo>
                    <a:pt x="99709" y="11430"/>
                    <a:pt x="109849" y="6350"/>
                    <a:pt x="123369" y="3810"/>
                  </a:cubicBezTo>
                  <a:cubicBezTo>
                    <a:pt x="135199" y="0"/>
                    <a:pt x="152099" y="0"/>
                    <a:pt x="165619" y="3810"/>
                  </a:cubicBezTo>
                  <a:cubicBezTo>
                    <a:pt x="177448" y="6350"/>
                    <a:pt x="190968" y="13970"/>
                    <a:pt x="199418" y="22860"/>
                  </a:cubicBezTo>
                  <a:cubicBezTo>
                    <a:pt x="206178" y="31750"/>
                    <a:pt x="212938" y="43180"/>
                    <a:pt x="211248" y="53340"/>
                  </a:cubicBezTo>
                  <a:cubicBezTo>
                    <a:pt x="207868" y="66040"/>
                    <a:pt x="194348" y="86360"/>
                    <a:pt x="179138" y="93980"/>
                  </a:cubicBezTo>
                  <a:cubicBezTo>
                    <a:pt x="162239" y="101600"/>
                    <a:pt x="131819" y="101600"/>
                    <a:pt x="116609" y="96520"/>
                  </a:cubicBezTo>
                  <a:cubicBezTo>
                    <a:pt x="103089" y="92710"/>
                    <a:pt x="91259" y="83820"/>
                    <a:pt x="84499" y="74930"/>
                  </a:cubicBezTo>
                  <a:cubicBezTo>
                    <a:pt x="79429" y="66040"/>
                    <a:pt x="76050" y="53340"/>
                    <a:pt x="77739" y="43180"/>
                  </a:cubicBezTo>
                  <a:cubicBezTo>
                    <a:pt x="79429" y="33020"/>
                    <a:pt x="87879" y="21590"/>
                    <a:pt x="98019" y="15240"/>
                  </a:cubicBezTo>
                  <a:cubicBezTo>
                    <a:pt x="108159" y="7620"/>
                    <a:pt x="123369" y="2540"/>
                    <a:pt x="136889" y="1270"/>
                  </a:cubicBezTo>
                  <a:cubicBezTo>
                    <a:pt x="150409" y="0"/>
                    <a:pt x="167309" y="1270"/>
                    <a:pt x="179138" y="7620"/>
                  </a:cubicBezTo>
                  <a:cubicBezTo>
                    <a:pt x="192658" y="15240"/>
                    <a:pt x="207868" y="29210"/>
                    <a:pt x="211248" y="48260"/>
                  </a:cubicBezTo>
                  <a:cubicBezTo>
                    <a:pt x="218008" y="87630"/>
                    <a:pt x="157169" y="201930"/>
                    <a:pt x="133509" y="236220"/>
                  </a:cubicBezTo>
                  <a:cubicBezTo>
                    <a:pt x="123369" y="251460"/>
                    <a:pt x="116609" y="259080"/>
                    <a:pt x="103089" y="264160"/>
                  </a:cubicBezTo>
                  <a:cubicBezTo>
                    <a:pt x="89569" y="269240"/>
                    <a:pt x="70980" y="273050"/>
                    <a:pt x="55770" y="270510"/>
                  </a:cubicBezTo>
                  <a:cubicBezTo>
                    <a:pt x="38870" y="266700"/>
                    <a:pt x="15210" y="252730"/>
                    <a:pt x="6760" y="240030"/>
                  </a:cubicBezTo>
                  <a:cubicBezTo>
                    <a:pt x="0" y="229870"/>
                    <a:pt x="5070" y="204470"/>
                    <a:pt x="5070" y="204470"/>
                  </a:cubicBezTo>
                </a:path>
              </a:pathLst>
            </a:custGeom>
            <a:solidFill>
              <a:srgbClr val="94AAB8"/>
            </a:solidFill>
            <a:ln cap="sq">
              <a:noFill/>
              <a:prstDash val="solid"/>
              <a:miter/>
            </a:ln>
          </p:spPr>
        </p:sp>
      </p:grpSp>
      <p:grpSp>
        <p:nvGrpSpPr>
          <p:cNvPr id="14" name="Group 14"/>
          <p:cNvGrpSpPr/>
          <p:nvPr/>
        </p:nvGrpSpPr>
        <p:grpSpPr>
          <a:xfrm>
            <a:off x="8534722" y="1895403"/>
            <a:ext cx="403061" cy="175260"/>
            <a:chOff x="0" y="0"/>
            <a:chExt cx="537414" cy="233680"/>
          </a:xfrm>
        </p:grpSpPr>
        <p:sp>
          <p:nvSpPr>
            <p:cNvPr id="15" name="Freeform 15"/>
            <p:cNvSpPr/>
            <p:nvPr/>
          </p:nvSpPr>
          <p:spPr>
            <a:xfrm>
              <a:off x="64219" y="49530"/>
              <a:ext cx="407286" cy="135890"/>
            </a:xfrm>
            <a:custGeom>
              <a:avLst/>
              <a:gdLst/>
              <a:ahLst/>
              <a:cxnLst/>
              <a:rect l="l" t="t" r="r" b="b"/>
              <a:pathLst>
                <a:path w="407286" h="135890">
                  <a:moveTo>
                    <a:pt x="87879" y="1270"/>
                  </a:moveTo>
                  <a:cubicBezTo>
                    <a:pt x="402216" y="57150"/>
                    <a:pt x="405596" y="76200"/>
                    <a:pt x="405596" y="88900"/>
                  </a:cubicBezTo>
                  <a:cubicBezTo>
                    <a:pt x="403906" y="100330"/>
                    <a:pt x="395456" y="110490"/>
                    <a:pt x="387006" y="118110"/>
                  </a:cubicBezTo>
                  <a:cubicBezTo>
                    <a:pt x="376866" y="125730"/>
                    <a:pt x="361656" y="130810"/>
                    <a:pt x="348137" y="133350"/>
                  </a:cubicBezTo>
                  <a:cubicBezTo>
                    <a:pt x="334617" y="134620"/>
                    <a:pt x="317717" y="133350"/>
                    <a:pt x="305887" y="127000"/>
                  </a:cubicBezTo>
                  <a:cubicBezTo>
                    <a:pt x="290677" y="120650"/>
                    <a:pt x="273777" y="100330"/>
                    <a:pt x="270397" y="87630"/>
                  </a:cubicBezTo>
                  <a:cubicBezTo>
                    <a:pt x="268707" y="77470"/>
                    <a:pt x="273777" y="64770"/>
                    <a:pt x="280537" y="55880"/>
                  </a:cubicBezTo>
                  <a:cubicBezTo>
                    <a:pt x="287297" y="48260"/>
                    <a:pt x="300817" y="39370"/>
                    <a:pt x="314337" y="35560"/>
                  </a:cubicBezTo>
                  <a:cubicBezTo>
                    <a:pt x="331237" y="31750"/>
                    <a:pt x="361656" y="34290"/>
                    <a:pt x="376866" y="41910"/>
                  </a:cubicBezTo>
                  <a:cubicBezTo>
                    <a:pt x="388696" y="46990"/>
                    <a:pt x="398836" y="57150"/>
                    <a:pt x="402216" y="67310"/>
                  </a:cubicBezTo>
                  <a:cubicBezTo>
                    <a:pt x="407286" y="77470"/>
                    <a:pt x="405596" y="90170"/>
                    <a:pt x="402216" y="99060"/>
                  </a:cubicBezTo>
                  <a:cubicBezTo>
                    <a:pt x="397146" y="109220"/>
                    <a:pt x="387006" y="119380"/>
                    <a:pt x="375176" y="125730"/>
                  </a:cubicBezTo>
                  <a:cubicBezTo>
                    <a:pt x="363346" y="130810"/>
                    <a:pt x="354896" y="132080"/>
                    <a:pt x="334617" y="133350"/>
                  </a:cubicBezTo>
                  <a:cubicBezTo>
                    <a:pt x="282227" y="135890"/>
                    <a:pt x="103089" y="115570"/>
                    <a:pt x="52390" y="100330"/>
                  </a:cubicBezTo>
                  <a:cubicBezTo>
                    <a:pt x="32110" y="93980"/>
                    <a:pt x="21970" y="87630"/>
                    <a:pt x="13520" y="78740"/>
                  </a:cubicBezTo>
                  <a:cubicBezTo>
                    <a:pt x="5070" y="69850"/>
                    <a:pt x="0" y="54610"/>
                    <a:pt x="3380" y="43180"/>
                  </a:cubicBezTo>
                  <a:cubicBezTo>
                    <a:pt x="6760" y="30480"/>
                    <a:pt x="25350" y="11430"/>
                    <a:pt x="40560" y="5080"/>
                  </a:cubicBezTo>
                  <a:cubicBezTo>
                    <a:pt x="54080" y="0"/>
                    <a:pt x="87879" y="1270"/>
                    <a:pt x="87879" y="1270"/>
                  </a:cubicBezTo>
                </a:path>
              </a:pathLst>
            </a:custGeom>
            <a:solidFill>
              <a:srgbClr val="94AAB8"/>
            </a:solidFill>
            <a:ln cap="sq">
              <a:noFill/>
              <a:prstDash val="solid"/>
              <a:miter/>
            </a:ln>
          </p:spPr>
        </p:sp>
      </p:grpSp>
      <p:sp>
        <p:nvSpPr>
          <p:cNvPr id="16" name="TextBox 16"/>
          <p:cNvSpPr txBox="1"/>
          <p:nvPr/>
        </p:nvSpPr>
        <p:spPr>
          <a:xfrm>
            <a:off x="1244198" y="1689537"/>
            <a:ext cx="6837289" cy="673101"/>
          </a:xfrm>
          <a:prstGeom prst="rect">
            <a:avLst/>
          </a:prstGeom>
        </p:spPr>
        <p:txBody>
          <a:bodyPr lIns="0" tIns="0" rIns="0" bIns="0" rtlCol="0" anchor="t">
            <a:spAutoFit/>
          </a:bodyPr>
          <a:lstStyle/>
          <a:p>
            <a:pPr algn="ctr">
              <a:lnSpc>
                <a:spcPts val="5319"/>
              </a:lnSpc>
            </a:pPr>
            <a:r>
              <a:rPr lang="en-US" sz="3799" b="1">
                <a:solidFill>
                  <a:srgbClr val="3B365F"/>
                </a:solidFill>
                <a:latin typeface="Coco Gothic Bold"/>
                <a:ea typeface="Coco Gothic Bold"/>
                <a:cs typeface="Coco Gothic Bold"/>
                <a:sym typeface="Coco Gothic Bold"/>
              </a:rPr>
              <a:t>Real-Time Inference Pipeline</a:t>
            </a:r>
          </a:p>
        </p:txBody>
      </p:sp>
      <p:grpSp>
        <p:nvGrpSpPr>
          <p:cNvPr id="17" name="Group 17"/>
          <p:cNvGrpSpPr/>
          <p:nvPr/>
        </p:nvGrpSpPr>
        <p:grpSpPr>
          <a:xfrm>
            <a:off x="9229805" y="1582030"/>
            <a:ext cx="343221" cy="292418"/>
            <a:chOff x="0" y="0"/>
            <a:chExt cx="457628" cy="389890"/>
          </a:xfrm>
        </p:grpSpPr>
        <p:sp>
          <p:nvSpPr>
            <p:cNvPr id="18" name="Freeform 18"/>
            <p:cNvSpPr/>
            <p:nvPr/>
          </p:nvSpPr>
          <p:spPr>
            <a:xfrm>
              <a:off x="61349" y="49530"/>
              <a:ext cx="331615" cy="290830"/>
            </a:xfrm>
            <a:custGeom>
              <a:avLst/>
              <a:gdLst/>
              <a:ahLst/>
              <a:cxnLst/>
              <a:rect l="l" t="t" r="r" b="b"/>
              <a:pathLst>
                <a:path w="331615" h="290830">
                  <a:moveTo>
                    <a:pt x="208917" y="269240"/>
                  </a:moveTo>
                  <a:cubicBezTo>
                    <a:pt x="0" y="46990"/>
                    <a:pt x="4974" y="38100"/>
                    <a:pt x="9948" y="29210"/>
                  </a:cubicBezTo>
                  <a:cubicBezTo>
                    <a:pt x="16580" y="20320"/>
                    <a:pt x="26529" y="10160"/>
                    <a:pt x="39794" y="6350"/>
                  </a:cubicBezTo>
                  <a:cubicBezTo>
                    <a:pt x="56374" y="1270"/>
                    <a:pt x="86220" y="1270"/>
                    <a:pt x="101142" y="7620"/>
                  </a:cubicBezTo>
                  <a:cubicBezTo>
                    <a:pt x="114407" y="11430"/>
                    <a:pt x="124355" y="21590"/>
                    <a:pt x="129329" y="30480"/>
                  </a:cubicBezTo>
                  <a:cubicBezTo>
                    <a:pt x="134304" y="40640"/>
                    <a:pt x="135962" y="53340"/>
                    <a:pt x="132646" y="62230"/>
                  </a:cubicBezTo>
                  <a:cubicBezTo>
                    <a:pt x="129329" y="72390"/>
                    <a:pt x="122697" y="83820"/>
                    <a:pt x="111091" y="90170"/>
                  </a:cubicBezTo>
                  <a:cubicBezTo>
                    <a:pt x="96168" y="97790"/>
                    <a:pt x="67981" y="102870"/>
                    <a:pt x="51400" y="99060"/>
                  </a:cubicBezTo>
                  <a:cubicBezTo>
                    <a:pt x="33161" y="95250"/>
                    <a:pt x="13264" y="77470"/>
                    <a:pt x="6632" y="66040"/>
                  </a:cubicBezTo>
                  <a:cubicBezTo>
                    <a:pt x="1658" y="55880"/>
                    <a:pt x="3316" y="43180"/>
                    <a:pt x="8290" y="34290"/>
                  </a:cubicBezTo>
                  <a:cubicBezTo>
                    <a:pt x="11606" y="24130"/>
                    <a:pt x="23213" y="13970"/>
                    <a:pt x="33161" y="8890"/>
                  </a:cubicBezTo>
                  <a:cubicBezTo>
                    <a:pt x="44768" y="3810"/>
                    <a:pt x="61348" y="0"/>
                    <a:pt x="74613" y="1270"/>
                  </a:cubicBezTo>
                  <a:cubicBezTo>
                    <a:pt x="87878" y="1270"/>
                    <a:pt x="97826" y="3810"/>
                    <a:pt x="112749" y="13970"/>
                  </a:cubicBezTo>
                  <a:cubicBezTo>
                    <a:pt x="157517" y="39370"/>
                    <a:pt x="290163" y="168910"/>
                    <a:pt x="316692" y="208280"/>
                  </a:cubicBezTo>
                  <a:cubicBezTo>
                    <a:pt x="326640" y="223520"/>
                    <a:pt x="331615" y="231140"/>
                    <a:pt x="328298" y="243840"/>
                  </a:cubicBezTo>
                  <a:cubicBezTo>
                    <a:pt x="326640" y="256540"/>
                    <a:pt x="310060" y="275590"/>
                    <a:pt x="295137" y="283210"/>
                  </a:cubicBezTo>
                  <a:cubicBezTo>
                    <a:pt x="281872" y="289560"/>
                    <a:pt x="263634" y="290830"/>
                    <a:pt x="248711" y="288290"/>
                  </a:cubicBezTo>
                  <a:cubicBezTo>
                    <a:pt x="233788" y="285750"/>
                    <a:pt x="208917" y="269240"/>
                    <a:pt x="208917" y="269240"/>
                  </a:cubicBezTo>
                </a:path>
              </a:pathLst>
            </a:custGeom>
            <a:solidFill>
              <a:srgbClr val="94AAB8"/>
            </a:solidFill>
            <a:ln cap="sq">
              <a:noFill/>
              <a:prstDash val="solid"/>
              <a:miter/>
            </a:ln>
          </p:spPr>
        </p:sp>
      </p:grpSp>
      <p:grpSp>
        <p:nvGrpSpPr>
          <p:cNvPr id="19" name="Group 19"/>
          <p:cNvGrpSpPr/>
          <p:nvPr/>
        </p:nvGrpSpPr>
        <p:grpSpPr>
          <a:xfrm>
            <a:off x="9144000" y="1815393"/>
            <a:ext cx="309645" cy="154305"/>
            <a:chOff x="0" y="0"/>
            <a:chExt cx="412860" cy="205740"/>
          </a:xfrm>
        </p:grpSpPr>
        <p:sp>
          <p:nvSpPr>
            <p:cNvPr id="20" name="Freeform 20"/>
            <p:cNvSpPr/>
            <p:nvPr/>
          </p:nvSpPr>
          <p:spPr>
            <a:xfrm>
              <a:off x="64665" y="45720"/>
              <a:ext cx="288505" cy="109220"/>
            </a:xfrm>
            <a:custGeom>
              <a:avLst/>
              <a:gdLst/>
              <a:ahLst/>
              <a:cxnLst/>
              <a:rect l="l" t="t" r="r" b="b"/>
              <a:pathLst>
                <a:path w="288505" h="109220">
                  <a:moveTo>
                    <a:pt x="217208" y="107950"/>
                  </a:moveTo>
                  <a:cubicBezTo>
                    <a:pt x="8290" y="87630"/>
                    <a:pt x="0" y="68580"/>
                    <a:pt x="1658" y="53340"/>
                  </a:cubicBezTo>
                  <a:cubicBezTo>
                    <a:pt x="1658" y="39370"/>
                    <a:pt x="19897" y="20320"/>
                    <a:pt x="34819" y="11430"/>
                  </a:cubicBezTo>
                  <a:cubicBezTo>
                    <a:pt x="46426" y="5080"/>
                    <a:pt x="63007" y="3810"/>
                    <a:pt x="76271" y="5080"/>
                  </a:cubicBezTo>
                  <a:cubicBezTo>
                    <a:pt x="89536" y="6350"/>
                    <a:pt x="106117" y="10160"/>
                    <a:pt x="116065" y="19050"/>
                  </a:cubicBezTo>
                  <a:cubicBezTo>
                    <a:pt x="127672" y="29210"/>
                    <a:pt x="137620" y="52070"/>
                    <a:pt x="135962" y="64770"/>
                  </a:cubicBezTo>
                  <a:cubicBezTo>
                    <a:pt x="134304" y="76200"/>
                    <a:pt x="126014" y="87630"/>
                    <a:pt x="116065" y="93980"/>
                  </a:cubicBezTo>
                  <a:cubicBezTo>
                    <a:pt x="106117" y="101600"/>
                    <a:pt x="91194" y="107950"/>
                    <a:pt x="76271" y="107950"/>
                  </a:cubicBezTo>
                  <a:cubicBezTo>
                    <a:pt x="59691" y="109220"/>
                    <a:pt x="29845" y="101600"/>
                    <a:pt x="16581" y="90170"/>
                  </a:cubicBezTo>
                  <a:cubicBezTo>
                    <a:pt x="4974" y="80010"/>
                    <a:pt x="0" y="55880"/>
                    <a:pt x="3316" y="43180"/>
                  </a:cubicBezTo>
                  <a:cubicBezTo>
                    <a:pt x="6632" y="31750"/>
                    <a:pt x="16581" y="21590"/>
                    <a:pt x="28187" y="15240"/>
                  </a:cubicBezTo>
                  <a:cubicBezTo>
                    <a:pt x="39794" y="8890"/>
                    <a:pt x="51400" y="6350"/>
                    <a:pt x="69639" y="5080"/>
                  </a:cubicBezTo>
                  <a:cubicBezTo>
                    <a:pt x="102800" y="0"/>
                    <a:pt x="182388" y="0"/>
                    <a:pt x="217208" y="5080"/>
                  </a:cubicBezTo>
                  <a:cubicBezTo>
                    <a:pt x="237104" y="7620"/>
                    <a:pt x="252027" y="8890"/>
                    <a:pt x="261976" y="17780"/>
                  </a:cubicBezTo>
                  <a:cubicBezTo>
                    <a:pt x="275240" y="29210"/>
                    <a:pt x="288505" y="59690"/>
                    <a:pt x="280214" y="74930"/>
                  </a:cubicBezTo>
                  <a:cubicBezTo>
                    <a:pt x="273582" y="90170"/>
                    <a:pt x="217208" y="107950"/>
                    <a:pt x="217208" y="107950"/>
                  </a:cubicBezTo>
                </a:path>
              </a:pathLst>
            </a:custGeom>
            <a:solidFill>
              <a:srgbClr val="94AAB8"/>
            </a:solidFill>
            <a:ln cap="sq">
              <a:noFill/>
              <a:prstDash val="solid"/>
              <a:miter/>
            </a:ln>
          </p:spPr>
        </p:sp>
      </p:grpSp>
      <p:grpSp>
        <p:nvGrpSpPr>
          <p:cNvPr id="21" name="Group 21"/>
          <p:cNvGrpSpPr/>
          <p:nvPr/>
        </p:nvGrpSpPr>
        <p:grpSpPr>
          <a:xfrm>
            <a:off x="9503388" y="1606795"/>
            <a:ext cx="242493" cy="234315"/>
            <a:chOff x="0" y="0"/>
            <a:chExt cx="323324" cy="312420"/>
          </a:xfrm>
        </p:grpSpPr>
        <p:sp>
          <p:nvSpPr>
            <p:cNvPr id="22" name="Freeform 22"/>
            <p:cNvSpPr/>
            <p:nvPr/>
          </p:nvSpPr>
          <p:spPr>
            <a:xfrm>
              <a:off x="61349" y="48260"/>
              <a:ext cx="197311" cy="214630"/>
            </a:xfrm>
            <a:custGeom>
              <a:avLst/>
              <a:gdLst/>
              <a:ahLst/>
              <a:cxnLst/>
              <a:rect l="l" t="t" r="r" b="b"/>
              <a:pathLst>
                <a:path w="197311" h="214630">
                  <a:moveTo>
                    <a:pt x="6632" y="140970"/>
                  </a:moveTo>
                  <a:cubicBezTo>
                    <a:pt x="109433" y="0"/>
                    <a:pt x="124355" y="1270"/>
                    <a:pt x="137620" y="2540"/>
                  </a:cubicBezTo>
                  <a:cubicBezTo>
                    <a:pt x="150884" y="3810"/>
                    <a:pt x="167465" y="8890"/>
                    <a:pt x="175756" y="16510"/>
                  </a:cubicBezTo>
                  <a:cubicBezTo>
                    <a:pt x="187362" y="26670"/>
                    <a:pt x="197311" y="49530"/>
                    <a:pt x="193994" y="63500"/>
                  </a:cubicBezTo>
                  <a:cubicBezTo>
                    <a:pt x="192336" y="73660"/>
                    <a:pt x="185704" y="85090"/>
                    <a:pt x="174098" y="91440"/>
                  </a:cubicBezTo>
                  <a:cubicBezTo>
                    <a:pt x="159175" y="100330"/>
                    <a:pt x="129330" y="106680"/>
                    <a:pt x="112749" y="102870"/>
                  </a:cubicBezTo>
                  <a:cubicBezTo>
                    <a:pt x="94510" y="100330"/>
                    <a:pt x="72955" y="83820"/>
                    <a:pt x="64665" y="71120"/>
                  </a:cubicBezTo>
                  <a:cubicBezTo>
                    <a:pt x="59690" y="60960"/>
                    <a:pt x="59690" y="48260"/>
                    <a:pt x="64665" y="38100"/>
                  </a:cubicBezTo>
                  <a:cubicBezTo>
                    <a:pt x="67981" y="27940"/>
                    <a:pt x="76271" y="16510"/>
                    <a:pt x="89536" y="11430"/>
                  </a:cubicBezTo>
                  <a:cubicBezTo>
                    <a:pt x="104458" y="3810"/>
                    <a:pt x="134304" y="1270"/>
                    <a:pt x="152543" y="5080"/>
                  </a:cubicBezTo>
                  <a:cubicBezTo>
                    <a:pt x="165807" y="7620"/>
                    <a:pt x="177414" y="16510"/>
                    <a:pt x="185704" y="25400"/>
                  </a:cubicBezTo>
                  <a:cubicBezTo>
                    <a:pt x="192336" y="34290"/>
                    <a:pt x="197311" y="43180"/>
                    <a:pt x="195652" y="57150"/>
                  </a:cubicBezTo>
                  <a:cubicBezTo>
                    <a:pt x="192336" y="85090"/>
                    <a:pt x="155859" y="156210"/>
                    <a:pt x="130988" y="181610"/>
                  </a:cubicBezTo>
                  <a:cubicBezTo>
                    <a:pt x="116065" y="196850"/>
                    <a:pt x="99484" y="208280"/>
                    <a:pt x="82903" y="212090"/>
                  </a:cubicBezTo>
                  <a:cubicBezTo>
                    <a:pt x="67981" y="214630"/>
                    <a:pt x="48084" y="212090"/>
                    <a:pt x="34819" y="205740"/>
                  </a:cubicBezTo>
                  <a:cubicBezTo>
                    <a:pt x="23213" y="200660"/>
                    <a:pt x="9948" y="187960"/>
                    <a:pt x="4974" y="177800"/>
                  </a:cubicBezTo>
                  <a:cubicBezTo>
                    <a:pt x="0" y="166370"/>
                    <a:pt x="6632" y="140970"/>
                    <a:pt x="6632" y="140970"/>
                  </a:cubicBezTo>
                </a:path>
              </a:pathLst>
            </a:custGeom>
            <a:solidFill>
              <a:srgbClr val="94AAB8"/>
            </a:solidFill>
            <a:ln cap="sq">
              <a:noFill/>
              <a:prstDash val="solid"/>
              <a:miter/>
            </a:ln>
          </p:spPr>
        </p:sp>
      </p:grpSp>
      <p:grpSp>
        <p:nvGrpSpPr>
          <p:cNvPr id="23" name="Group 23"/>
          <p:cNvGrpSpPr/>
          <p:nvPr/>
        </p:nvGrpSpPr>
        <p:grpSpPr>
          <a:xfrm>
            <a:off x="17576494" y="1706808"/>
            <a:ext cx="406643" cy="234315"/>
            <a:chOff x="0" y="0"/>
            <a:chExt cx="542190" cy="312420"/>
          </a:xfrm>
        </p:grpSpPr>
        <p:sp>
          <p:nvSpPr>
            <p:cNvPr id="24" name="Freeform 24"/>
            <p:cNvSpPr/>
            <p:nvPr/>
          </p:nvSpPr>
          <p:spPr>
            <a:xfrm>
              <a:off x="61349" y="48260"/>
              <a:ext cx="414518" cy="214630"/>
            </a:xfrm>
            <a:custGeom>
              <a:avLst/>
              <a:gdLst/>
              <a:ahLst/>
              <a:cxnLst/>
              <a:rect l="l" t="t" r="r" b="b"/>
              <a:pathLst>
                <a:path w="414518" h="214630">
                  <a:moveTo>
                    <a:pt x="34819" y="119380"/>
                  </a:moveTo>
                  <a:cubicBezTo>
                    <a:pt x="363118" y="0"/>
                    <a:pt x="373066" y="3810"/>
                    <a:pt x="384673" y="10160"/>
                  </a:cubicBezTo>
                  <a:cubicBezTo>
                    <a:pt x="397938" y="17780"/>
                    <a:pt x="411202" y="36830"/>
                    <a:pt x="412860" y="49530"/>
                  </a:cubicBezTo>
                  <a:cubicBezTo>
                    <a:pt x="414518" y="59690"/>
                    <a:pt x="407886" y="71120"/>
                    <a:pt x="401254" y="78740"/>
                  </a:cubicBezTo>
                  <a:cubicBezTo>
                    <a:pt x="392963" y="87630"/>
                    <a:pt x="379699" y="93980"/>
                    <a:pt x="368092" y="96520"/>
                  </a:cubicBezTo>
                  <a:cubicBezTo>
                    <a:pt x="354828" y="100330"/>
                    <a:pt x="339905" y="99060"/>
                    <a:pt x="326640" y="96520"/>
                  </a:cubicBezTo>
                  <a:cubicBezTo>
                    <a:pt x="315034" y="92710"/>
                    <a:pt x="301769" y="85090"/>
                    <a:pt x="295137" y="76200"/>
                  </a:cubicBezTo>
                  <a:cubicBezTo>
                    <a:pt x="288505" y="64770"/>
                    <a:pt x="285188" y="43180"/>
                    <a:pt x="291821" y="30480"/>
                  </a:cubicBezTo>
                  <a:cubicBezTo>
                    <a:pt x="295137" y="21590"/>
                    <a:pt x="306743" y="12700"/>
                    <a:pt x="318350" y="7620"/>
                  </a:cubicBezTo>
                  <a:cubicBezTo>
                    <a:pt x="329956" y="3810"/>
                    <a:pt x="344879" y="0"/>
                    <a:pt x="358144" y="2540"/>
                  </a:cubicBezTo>
                  <a:cubicBezTo>
                    <a:pt x="374724" y="5080"/>
                    <a:pt x="397938" y="17780"/>
                    <a:pt x="406228" y="29210"/>
                  </a:cubicBezTo>
                  <a:cubicBezTo>
                    <a:pt x="412860" y="38100"/>
                    <a:pt x="414518" y="50800"/>
                    <a:pt x="411202" y="59690"/>
                  </a:cubicBezTo>
                  <a:cubicBezTo>
                    <a:pt x="409544" y="69850"/>
                    <a:pt x="404570" y="76200"/>
                    <a:pt x="391305" y="86360"/>
                  </a:cubicBezTo>
                  <a:cubicBezTo>
                    <a:pt x="351511" y="116840"/>
                    <a:pt x="152543" y="194310"/>
                    <a:pt x="96168" y="207010"/>
                  </a:cubicBezTo>
                  <a:cubicBezTo>
                    <a:pt x="74613" y="212090"/>
                    <a:pt x="64665" y="214630"/>
                    <a:pt x="49742" y="212090"/>
                  </a:cubicBezTo>
                  <a:cubicBezTo>
                    <a:pt x="36477" y="209550"/>
                    <a:pt x="19897" y="201930"/>
                    <a:pt x="11606" y="191770"/>
                  </a:cubicBezTo>
                  <a:cubicBezTo>
                    <a:pt x="3316" y="180340"/>
                    <a:pt x="0" y="157480"/>
                    <a:pt x="4974" y="146050"/>
                  </a:cubicBezTo>
                  <a:cubicBezTo>
                    <a:pt x="8290" y="134620"/>
                    <a:pt x="34819" y="119380"/>
                    <a:pt x="34819" y="119380"/>
                  </a:cubicBezTo>
                </a:path>
              </a:pathLst>
            </a:custGeom>
            <a:solidFill>
              <a:srgbClr val="94AAB8"/>
            </a:solidFill>
            <a:ln cap="sq">
              <a:noFill/>
              <a:prstDash val="solid"/>
              <a:miter/>
            </a:ln>
          </p:spPr>
        </p:sp>
      </p:grpSp>
      <p:grpSp>
        <p:nvGrpSpPr>
          <p:cNvPr id="25" name="Group 25"/>
          <p:cNvGrpSpPr/>
          <p:nvPr/>
        </p:nvGrpSpPr>
        <p:grpSpPr>
          <a:xfrm>
            <a:off x="17464574" y="1572505"/>
            <a:ext cx="251198" cy="278130"/>
            <a:chOff x="0" y="0"/>
            <a:chExt cx="334931" cy="370840"/>
          </a:xfrm>
        </p:grpSpPr>
        <p:sp>
          <p:nvSpPr>
            <p:cNvPr id="26" name="Freeform 26"/>
            <p:cNvSpPr/>
            <p:nvPr/>
          </p:nvSpPr>
          <p:spPr>
            <a:xfrm>
              <a:off x="61349" y="49530"/>
              <a:ext cx="213892" cy="273050"/>
            </a:xfrm>
            <a:custGeom>
              <a:avLst/>
              <a:gdLst/>
              <a:ahLst/>
              <a:cxnLst/>
              <a:rect l="l" t="t" r="r" b="b"/>
              <a:pathLst>
                <a:path w="213892" h="273050">
                  <a:moveTo>
                    <a:pt x="4974" y="204470"/>
                  </a:moveTo>
                  <a:cubicBezTo>
                    <a:pt x="97826" y="11430"/>
                    <a:pt x="107775" y="6350"/>
                    <a:pt x="121039" y="3810"/>
                  </a:cubicBezTo>
                  <a:cubicBezTo>
                    <a:pt x="132646" y="0"/>
                    <a:pt x="149226" y="0"/>
                    <a:pt x="162491" y="3810"/>
                  </a:cubicBezTo>
                  <a:cubicBezTo>
                    <a:pt x="174098" y="6350"/>
                    <a:pt x="187362" y="13970"/>
                    <a:pt x="195652" y="22860"/>
                  </a:cubicBezTo>
                  <a:cubicBezTo>
                    <a:pt x="202285" y="31750"/>
                    <a:pt x="208917" y="43180"/>
                    <a:pt x="207259" y="53340"/>
                  </a:cubicBezTo>
                  <a:cubicBezTo>
                    <a:pt x="203943" y="66040"/>
                    <a:pt x="190678" y="86360"/>
                    <a:pt x="175756" y="93980"/>
                  </a:cubicBezTo>
                  <a:cubicBezTo>
                    <a:pt x="159175" y="101600"/>
                    <a:pt x="129330" y="101600"/>
                    <a:pt x="114407" y="96520"/>
                  </a:cubicBezTo>
                  <a:cubicBezTo>
                    <a:pt x="101142" y="92710"/>
                    <a:pt x="89536" y="83820"/>
                    <a:pt x="82903" y="74930"/>
                  </a:cubicBezTo>
                  <a:cubicBezTo>
                    <a:pt x="77929" y="66040"/>
                    <a:pt x="74613" y="53340"/>
                    <a:pt x="76271" y="43180"/>
                  </a:cubicBezTo>
                  <a:cubicBezTo>
                    <a:pt x="77929" y="33020"/>
                    <a:pt x="86220" y="21590"/>
                    <a:pt x="96168" y="15240"/>
                  </a:cubicBezTo>
                  <a:cubicBezTo>
                    <a:pt x="106116" y="7620"/>
                    <a:pt x="121039" y="2540"/>
                    <a:pt x="134304" y="1270"/>
                  </a:cubicBezTo>
                  <a:cubicBezTo>
                    <a:pt x="147568" y="0"/>
                    <a:pt x="164149" y="1270"/>
                    <a:pt x="175756" y="7620"/>
                  </a:cubicBezTo>
                  <a:cubicBezTo>
                    <a:pt x="189020" y="15240"/>
                    <a:pt x="203943" y="29210"/>
                    <a:pt x="207259" y="48260"/>
                  </a:cubicBezTo>
                  <a:cubicBezTo>
                    <a:pt x="213891" y="87630"/>
                    <a:pt x="154201" y="201930"/>
                    <a:pt x="130988" y="236220"/>
                  </a:cubicBezTo>
                  <a:cubicBezTo>
                    <a:pt x="121039" y="251460"/>
                    <a:pt x="114407" y="259080"/>
                    <a:pt x="101142" y="264160"/>
                  </a:cubicBezTo>
                  <a:cubicBezTo>
                    <a:pt x="87878" y="269240"/>
                    <a:pt x="69639" y="273050"/>
                    <a:pt x="54716" y="270510"/>
                  </a:cubicBezTo>
                  <a:cubicBezTo>
                    <a:pt x="38135" y="266700"/>
                    <a:pt x="14922" y="252730"/>
                    <a:pt x="6632" y="240030"/>
                  </a:cubicBezTo>
                  <a:cubicBezTo>
                    <a:pt x="0" y="229870"/>
                    <a:pt x="4974" y="204470"/>
                    <a:pt x="4974" y="204470"/>
                  </a:cubicBezTo>
                </a:path>
              </a:pathLst>
            </a:custGeom>
            <a:solidFill>
              <a:srgbClr val="94AAB8"/>
            </a:solidFill>
            <a:ln cap="sq">
              <a:noFill/>
              <a:prstDash val="solid"/>
              <a:miter/>
            </a:ln>
          </p:spPr>
        </p:sp>
      </p:grpSp>
      <p:grpSp>
        <p:nvGrpSpPr>
          <p:cNvPr id="27" name="Group 27"/>
          <p:cNvGrpSpPr/>
          <p:nvPr/>
        </p:nvGrpSpPr>
        <p:grpSpPr>
          <a:xfrm>
            <a:off x="17620018" y="1904928"/>
            <a:ext cx="395451" cy="175260"/>
            <a:chOff x="0" y="0"/>
            <a:chExt cx="527268" cy="233680"/>
          </a:xfrm>
        </p:grpSpPr>
        <p:sp>
          <p:nvSpPr>
            <p:cNvPr id="28" name="Freeform 28"/>
            <p:cNvSpPr/>
            <p:nvPr/>
          </p:nvSpPr>
          <p:spPr>
            <a:xfrm>
              <a:off x="63007" y="49530"/>
              <a:ext cx="399596" cy="135890"/>
            </a:xfrm>
            <a:custGeom>
              <a:avLst/>
              <a:gdLst/>
              <a:ahLst/>
              <a:cxnLst/>
              <a:rect l="l" t="t" r="r" b="b"/>
              <a:pathLst>
                <a:path w="399596" h="135890">
                  <a:moveTo>
                    <a:pt x="86220" y="1270"/>
                  </a:moveTo>
                  <a:cubicBezTo>
                    <a:pt x="394621" y="57150"/>
                    <a:pt x="397938" y="76200"/>
                    <a:pt x="397938" y="88900"/>
                  </a:cubicBezTo>
                  <a:cubicBezTo>
                    <a:pt x="396279" y="100330"/>
                    <a:pt x="387989" y="110490"/>
                    <a:pt x="379699" y="118110"/>
                  </a:cubicBezTo>
                  <a:cubicBezTo>
                    <a:pt x="369750" y="125730"/>
                    <a:pt x="354828" y="130810"/>
                    <a:pt x="341563" y="133350"/>
                  </a:cubicBezTo>
                  <a:cubicBezTo>
                    <a:pt x="328298" y="134620"/>
                    <a:pt x="311718" y="133350"/>
                    <a:pt x="300111" y="127000"/>
                  </a:cubicBezTo>
                  <a:cubicBezTo>
                    <a:pt x="285189" y="120650"/>
                    <a:pt x="268608" y="100330"/>
                    <a:pt x="265292" y="87630"/>
                  </a:cubicBezTo>
                  <a:cubicBezTo>
                    <a:pt x="263634" y="77470"/>
                    <a:pt x="268608" y="64770"/>
                    <a:pt x="275240" y="55880"/>
                  </a:cubicBezTo>
                  <a:cubicBezTo>
                    <a:pt x="281872" y="48260"/>
                    <a:pt x="295137" y="39370"/>
                    <a:pt x="308402" y="35560"/>
                  </a:cubicBezTo>
                  <a:cubicBezTo>
                    <a:pt x="324982" y="31750"/>
                    <a:pt x="354828" y="34290"/>
                    <a:pt x="369750" y="41910"/>
                  </a:cubicBezTo>
                  <a:cubicBezTo>
                    <a:pt x="381357" y="46990"/>
                    <a:pt x="391305" y="57150"/>
                    <a:pt x="394621" y="67310"/>
                  </a:cubicBezTo>
                  <a:cubicBezTo>
                    <a:pt x="399596" y="77470"/>
                    <a:pt x="397938" y="90170"/>
                    <a:pt x="394621" y="99060"/>
                  </a:cubicBezTo>
                  <a:cubicBezTo>
                    <a:pt x="389647" y="109220"/>
                    <a:pt x="379699" y="119380"/>
                    <a:pt x="368092" y="125730"/>
                  </a:cubicBezTo>
                  <a:cubicBezTo>
                    <a:pt x="356486" y="130810"/>
                    <a:pt x="348195" y="132080"/>
                    <a:pt x="328298" y="133350"/>
                  </a:cubicBezTo>
                  <a:cubicBezTo>
                    <a:pt x="276898" y="135890"/>
                    <a:pt x="101142" y="115570"/>
                    <a:pt x="51400" y="100330"/>
                  </a:cubicBezTo>
                  <a:cubicBezTo>
                    <a:pt x="31503" y="93980"/>
                    <a:pt x="21555" y="87630"/>
                    <a:pt x="13264" y="78740"/>
                  </a:cubicBezTo>
                  <a:cubicBezTo>
                    <a:pt x="4974" y="69850"/>
                    <a:pt x="0" y="54610"/>
                    <a:pt x="3316" y="43180"/>
                  </a:cubicBezTo>
                  <a:cubicBezTo>
                    <a:pt x="6632" y="30480"/>
                    <a:pt x="24871" y="11430"/>
                    <a:pt x="39794" y="5080"/>
                  </a:cubicBezTo>
                  <a:cubicBezTo>
                    <a:pt x="53058" y="0"/>
                    <a:pt x="86220" y="1270"/>
                    <a:pt x="86220" y="1270"/>
                  </a:cubicBezTo>
                </a:path>
              </a:pathLst>
            </a:custGeom>
            <a:solidFill>
              <a:srgbClr val="94AAB8"/>
            </a:solidFill>
            <a:ln cap="sq">
              <a:noFill/>
              <a:prstDash val="solid"/>
              <a:miter/>
            </a:ln>
          </p:spPr>
        </p:sp>
      </p:grpSp>
      <p:sp>
        <p:nvSpPr>
          <p:cNvPr id="29" name="TextBox 29"/>
          <p:cNvSpPr txBox="1"/>
          <p:nvPr/>
        </p:nvSpPr>
        <p:spPr>
          <a:xfrm>
            <a:off x="10035115" y="1699062"/>
            <a:ext cx="7160249" cy="673101"/>
          </a:xfrm>
          <a:prstGeom prst="rect">
            <a:avLst/>
          </a:prstGeom>
        </p:spPr>
        <p:txBody>
          <a:bodyPr lIns="0" tIns="0" rIns="0" bIns="0" rtlCol="0" anchor="t">
            <a:spAutoFit/>
          </a:bodyPr>
          <a:lstStyle/>
          <a:p>
            <a:pPr algn="ctr">
              <a:lnSpc>
                <a:spcPts val="5319"/>
              </a:lnSpc>
            </a:pPr>
            <a:r>
              <a:rPr lang="en-US" sz="3799" b="1">
                <a:solidFill>
                  <a:srgbClr val="3B365F"/>
                </a:solidFill>
                <a:latin typeface="Coco Gothic Bold"/>
                <a:ea typeface="Coco Gothic Bold"/>
                <a:cs typeface="Coco Gothic Bold"/>
                <a:sym typeface="Coco Gothic Bold"/>
              </a:rPr>
              <a:t>Arabic Text Rendering System</a:t>
            </a:r>
          </a:p>
        </p:txBody>
      </p:sp>
      <p:sp>
        <p:nvSpPr>
          <p:cNvPr id="30" name="TextBox 30"/>
          <p:cNvSpPr txBox="1"/>
          <p:nvPr/>
        </p:nvSpPr>
        <p:spPr>
          <a:xfrm>
            <a:off x="9394049" y="2842895"/>
            <a:ext cx="8423694" cy="5462905"/>
          </a:xfrm>
          <a:prstGeom prst="rect">
            <a:avLst/>
          </a:prstGeom>
        </p:spPr>
        <p:txBody>
          <a:bodyPr lIns="0" tIns="0" rIns="0" bIns="0" rtlCol="0" anchor="t">
            <a:spAutoFit/>
          </a:bodyPr>
          <a:lstStyle/>
          <a:p>
            <a:pPr algn="just">
              <a:lnSpc>
                <a:spcPts val="3919"/>
              </a:lnSpc>
            </a:pPr>
            <a:r>
              <a:rPr lang="en-US" sz="2799" b="1">
                <a:solidFill>
                  <a:srgbClr val="3B365F"/>
                </a:solidFill>
                <a:latin typeface="Coco Gothic Bold"/>
                <a:ea typeface="Coco Gothic Bold"/>
                <a:cs typeface="Coco Gothic Bold"/>
                <a:sym typeface="Coco Gothic Bold"/>
              </a:rPr>
              <a:t>From Model Output to Display:</a:t>
            </a:r>
          </a:p>
          <a:p>
            <a:pPr marL="604518" lvl="1" indent="-302259" algn="just">
              <a:lnSpc>
                <a:spcPts val="3919"/>
              </a:lnSpc>
              <a:buFont typeface="Arial"/>
              <a:buChar char="•"/>
            </a:pPr>
            <a:r>
              <a:rPr lang="en-US" sz="2799">
                <a:solidFill>
                  <a:srgbClr val="3B365F"/>
                </a:solidFill>
                <a:latin typeface="Coco Gothic"/>
                <a:ea typeface="Coco Gothic"/>
                <a:cs typeface="Coco Gothic"/>
                <a:sym typeface="Coco Gothic"/>
              </a:rPr>
              <a:t>Predicted class index → mapped to Arabic label (from a static list)</a:t>
            </a:r>
          </a:p>
          <a:p>
            <a:pPr marL="604518" lvl="1" indent="-302259" algn="just">
              <a:lnSpc>
                <a:spcPts val="3919"/>
              </a:lnSpc>
              <a:buFont typeface="Arial"/>
              <a:buChar char="•"/>
            </a:pPr>
            <a:r>
              <a:rPr lang="en-US" sz="2799">
                <a:solidFill>
                  <a:srgbClr val="3B365F"/>
                </a:solidFill>
                <a:latin typeface="Coco Gothic"/>
                <a:ea typeface="Coco Gothic"/>
                <a:cs typeface="Coco Gothic"/>
                <a:sym typeface="Coco Gothic"/>
              </a:rPr>
              <a:t>arabic_reshaper: Fixes character joining</a:t>
            </a:r>
          </a:p>
          <a:p>
            <a:pPr marL="604518" lvl="1" indent="-302259" algn="just">
              <a:lnSpc>
                <a:spcPts val="3919"/>
              </a:lnSpc>
              <a:buFont typeface="Arial"/>
              <a:buChar char="•"/>
            </a:pPr>
            <a:r>
              <a:rPr lang="en-US" sz="2799">
                <a:solidFill>
                  <a:srgbClr val="3B365F"/>
                </a:solidFill>
                <a:latin typeface="Coco Gothic"/>
                <a:ea typeface="Coco Gothic"/>
                <a:cs typeface="Coco Gothic"/>
                <a:sym typeface="Coco Gothic"/>
              </a:rPr>
              <a:t>python-bidi: Applies right-to-left display</a:t>
            </a:r>
          </a:p>
          <a:p>
            <a:pPr marL="604518" lvl="1" indent="-302259" algn="just">
              <a:lnSpc>
                <a:spcPts val="3919"/>
              </a:lnSpc>
              <a:buFont typeface="Arial"/>
              <a:buChar char="•"/>
            </a:pPr>
            <a:r>
              <a:rPr lang="en-US" sz="2799">
                <a:solidFill>
                  <a:srgbClr val="3B365F"/>
                </a:solidFill>
                <a:latin typeface="Coco Gothic"/>
                <a:ea typeface="Coco Gothic"/>
                <a:cs typeface="Coco Gothic"/>
                <a:sym typeface="Coco Gothic"/>
              </a:rPr>
              <a:t>PIL + OpenCV: Renders text onto video frame</a:t>
            </a:r>
          </a:p>
          <a:p>
            <a:pPr algn="just">
              <a:lnSpc>
                <a:spcPts val="3919"/>
              </a:lnSpc>
            </a:pPr>
            <a:endParaRPr lang="en-US" sz="2799">
              <a:solidFill>
                <a:srgbClr val="3B365F"/>
              </a:solidFill>
              <a:latin typeface="Coco Gothic"/>
              <a:ea typeface="Coco Gothic"/>
              <a:cs typeface="Coco Gothic"/>
              <a:sym typeface="Coco Gothic"/>
            </a:endParaRPr>
          </a:p>
          <a:p>
            <a:pPr algn="just">
              <a:lnSpc>
                <a:spcPts val="3919"/>
              </a:lnSpc>
            </a:pPr>
            <a:r>
              <a:rPr lang="en-US" sz="2799" b="1">
                <a:solidFill>
                  <a:srgbClr val="3B365F"/>
                </a:solidFill>
                <a:latin typeface="Coco Gothic Bold"/>
                <a:ea typeface="Coco Gothic Bold"/>
                <a:cs typeface="Coco Gothic Bold"/>
                <a:sym typeface="Coco Gothic Bold"/>
              </a:rPr>
              <a:t>Supports:</a:t>
            </a:r>
          </a:p>
          <a:p>
            <a:pPr marL="604518" lvl="1" indent="-302259" algn="just">
              <a:lnSpc>
                <a:spcPts val="3919"/>
              </a:lnSpc>
              <a:buFont typeface="Arial"/>
              <a:buChar char="•"/>
            </a:pPr>
            <a:r>
              <a:rPr lang="en-US" sz="2799">
                <a:solidFill>
                  <a:srgbClr val="3B365F"/>
                </a:solidFill>
                <a:latin typeface="Coco Gothic"/>
                <a:ea typeface="Coco Gothic"/>
                <a:cs typeface="Coco Gothic"/>
                <a:sym typeface="Coco Gothic"/>
              </a:rPr>
              <a:t>Up to 4-word phrases</a:t>
            </a:r>
          </a:p>
          <a:p>
            <a:pPr marL="604518" lvl="1" indent="-302259" algn="just">
              <a:lnSpc>
                <a:spcPts val="3919"/>
              </a:lnSpc>
              <a:buFont typeface="Arial"/>
              <a:buChar char="•"/>
            </a:pPr>
            <a:r>
              <a:rPr lang="en-US" sz="2799">
                <a:solidFill>
                  <a:srgbClr val="3B365F"/>
                </a:solidFill>
                <a:latin typeface="Coco Gothic"/>
                <a:ea typeface="Coco Gothic"/>
                <a:cs typeface="Coco Gothic"/>
                <a:sym typeface="Coco Gothic"/>
              </a:rPr>
              <a:t>Native Arabic font: NotoNaskhArabic-Bold.ttf</a:t>
            </a:r>
          </a:p>
          <a:p>
            <a:pPr algn="just">
              <a:lnSpc>
                <a:spcPts val="3919"/>
              </a:lnSpc>
            </a:pPr>
            <a:endParaRPr lang="en-US" sz="2799">
              <a:solidFill>
                <a:srgbClr val="3B365F"/>
              </a:solidFill>
              <a:latin typeface="Coco Gothic"/>
              <a:ea typeface="Coco Gothic"/>
              <a:cs typeface="Coco Gothic"/>
              <a:sym typeface="Coco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0F6FF"/>
        </a:solidFill>
        <a:effectLst/>
      </p:bgPr>
    </p:bg>
    <p:spTree>
      <p:nvGrpSpPr>
        <p:cNvPr id="1" name=""/>
        <p:cNvGrpSpPr/>
        <p:nvPr/>
      </p:nvGrpSpPr>
      <p:grpSpPr>
        <a:xfrm>
          <a:off x="0" y="0"/>
          <a:ext cx="0" cy="0"/>
          <a:chOff x="0" y="0"/>
          <a:chExt cx="0" cy="0"/>
        </a:xfrm>
      </p:grpSpPr>
      <p:sp>
        <p:nvSpPr>
          <p:cNvPr id="2" name="Freeform 2"/>
          <p:cNvSpPr/>
          <p:nvPr/>
        </p:nvSpPr>
        <p:spPr>
          <a:xfrm>
            <a:off x="-675881" y="-879032"/>
            <a:ext cx="3531385" cy="3815463"/>
          </a:xfrm>
          <a:custGeom>
            <a:avLst/>
            <a:gdLst/>
            <a:ahLst/>
            <a:cxnLst/>
            <a:rect l="l" t="t" r="r" b="b"/>
            <a:pathLst>
              <a:path w="3531385" h="3815463">
                <a:moveTo>
                  <a:pt x="0" y="0"/>
                </a:moveTo>
                <a:lnTo>
                  <a:pt x="3531386" y="0"/>
                </a:lnTo>
                <a:lnTo>
                  <a:pt x="3531386" y="3815464"/>
                </a:lnTo>
                <a:lnTo>
                  <a:pt x="0" y="38154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643937" y="3856501"/>
            <a:ext cx="7966899" cy="5401799"/>
          </a:xfrm>
          <a:custGeom>
            <a:avLst/>
            <a:gdLst/>
            <a:ahLst/>
            <a:cxnLst/>
            <a:rect l="l" t="t" r="r" b="b"/>
            <a:pathLst>
              <a:path w="7966899" h="5401799">
                <a:moveTo>
                  <a:pt x="0" y="0"/>
                </a:moveTo>
                <a:lnTo>
                  <a:pt x="7966900" y="0"/>
                </a:lnTo>
                <a:lnTo>
                  <a:pt x="7966900" y="5401799"/>
                </a:lnTo>
                <a:lnTo>
                  <a:pt x="0" y="5401799"/>
                </a:lnTo>
                <a:lnTo>
                  <a:pt x="0" y="0"/>
                </a:lnTo>
                <a:close/>
              </a:path>
            </a:pathLst>
          </a:custGeom>
          <a:blipFill>
            <a:blip r:embed="rId4"/>
            <a:stretch>
              <a:fillRect/>
            </a:stretch>
          </a:blipFill>
        </p:spPr>
      </p:sp>
      <p:sp>
        <p:nvSpPr>
          <p:cNvPr id="4" name="Freeform 4"/>
          <p:cNvSpPr/>
          <p:nvPr/>
        </p:nvSpPr>
        <p:spPr>
          <a:xfrm>
            <a:off x="1089812" y="3856501"/>
            <a:ext cx="8259312" cy="5401799"/>
          </a:xfrm>
          <a:custGeom>
            <a:avLst/>
            <a:gdLst/>
            <a:ahLst/>
            <a:cxnLst/>
            <a:rect l="l" t="t" r="r" b="b"/>
            <a:pathLst>
              <a:path w="8259312" h="5401799">
                <a:moveTo>
                  <a:pt x="0" y="0"/>
                </a:moveTo>
                <a:lnTo>
                  <a:pt x="8259312" y="0"/>
                </a:lnTo>
                <a:lnTo>
                  <a:pt x="8259312" y="5401799"/>
                </a:lnTo>
                <a:lnTo>
                  <a:pt x="0" y="5401799"/>
                </a:lnTo>
                <a:lnTo>
                  <a:pt x="0" y="0"/>
                </a:lnTo>
                <a:close/>
              </a:path>
            </a:pathLst>
          </a:custGeom>
          <a:blipFill>
            <a:blip r:embed="rId5"/>
            <a:stretch>
              <a:fillRect t="-5362"/>
            </a:stretch>
          </a:blipFill>
        </p:spPr>
      </p:sp>
      <p:sp>
        <p:nvSpPr>
          <p:cNvPr id="5" name="TextBox 5"/>
          <p:cNvSpPr txBox="1"/>
          <p:nvPr/>
        </p:nvSpPr>
        <p:spPr>
          <a:xfrm>
            <a:off x="7772400" y="1665098"/>
            <a:ext cx="2639615" cy="1028743"/>
          </a:xfrm>
          <a:prstGeom prst="rect">
            <a:avLst/>
          </a:prstGeom>
        </p:spPr>
        <p:txBody>
          <a:bodyPr wrap="square" lIns="0" tIns="0" rIns="0" bIns="0" rtlCol="0" anchor="t">
            <a:spAutoFit/>
          </a:bodyPr>
          <a:lstStyle/>
          <a:p>
            <a:pPr algn="ctr">
              <a:lnSpc>
                <a:spcPts val="8400"/>
              </a:lnSpc>
              <a:spcBef>
                <a:spcPct val="0"/>
              </a:spcBef>
            </a:pPr>
            <a:r>
              <a:rPr lang="en-US" sz="6000" b="1" dirty="0">
                <a:solidFill>
                  <a:srgbClr val="3B365F"/>
                </a:solidFill>
                <a:latin typeface="Coco Gothic Bold"/>
                <a:ea typeface="Coco Gothic Bold"/>
                <a:cs typeface="Coco Gothic Bold"/>
                <a:sym typeface="Coco Gothic Bold"/>
              </a:rPr>
              <a:t>Results</a:t>
            </a:r>
          </a:p>
        </p:txBody>
      </p:sp>
      <p:sp>
        <p:nvSpPr>
          <p:cNvPr id="6" name="TextBox 6"/>
          <p:cNvSpPr txBox="1"/>
          <p:nvPr/>
        </p:nvSpPr>
        <p:spPr>
          <a:xfrm>
            <a:off x="11766539" y="3104449"/>
            <a:ext cx="3721696" cy="509872"/>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Coco Gothic"/>
                <a:ea typeface="Coco Gothic"/>
                <a:cs typeface="Coco Gothic"/>
                <a:sym typeface="Coco Gothic"/>
              </a:rPr>
              <a:t>Live prediction of sign </a:t>
            </a:r>
          </a:p>
        </p:txBody>
      </p:sp>
      <p:sp>
        <p:nvSpPr>
          <p:cNvPr id="7" name="TextBox 7"/>
          <p:cNvSpPr txBox="1"/>
          <p:nvPr/>
        </p:nvSpPr>
        <p:spPr>
          <a:xfrm>
            <a:off x="2804710" y="3098668"/>
            <a:ext cx="4829516" cy="509872"/>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Coco Gothic"/>
                <a:ea typeface="Coco Gothic"/>
                <a:cs typeface="Coco Gothic"/>
                <a:sym typeface="Coco Gothic"/>
              </a:rPr>
              <a:t>MediaPipe + LSTM Accuracy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0F6FF"/>
        </a:solidFill>
        <a:effectLst/>
      </p:bgPr>
    </p:bg>
    <p:spTree>
      <p:nvGrpSpPr>
        <p:cNvPr id="1" name=""/>
        <p:cNvGrpSpPr/>
        <p:nvPr/>
      </p:nvGrpSpPr>
      <p:grpSpPr>
        <a:xfrm>
          <a:off x="0" y="0"/>
          <a:ext cx="0" cy="0"/>
          <a:chOff x="0" y="0"/>
          <a:chExt cx="0" cy="0"/>
        </a:xfrm>
      </p:grpSpPr>
      <p:sp>
        <p:nvSpPr>
          <p:cNvPr id="2" name="Freeform 2"/>
          <p:cNvSpPr/>
          <p:nvPr/>
        </p:nvSpPr>
        <p:spPr>
          <a:xfrm rot="-441338" flipH="1">
            <a:off x="7703708" y="5181074"/>
            <a:ext cx="10409328" cy="5198450"/>
          </a:xfrm>
          <a:custGeom>
            <a:avLst/>
            <a:gdLst/>
            <a:ahLst/>
            <a:cxnLst/>
            <a:rect l="l" t="t" r="r" b="b"/>
            <a:pathLst>
              <a:path w="16065837" h="10084176">
                <a:moveTo>
                  <a:pt x="16065837" y="0"/>
                </a:moveTo>
                <a:lnTo>
                  <a:pt x="0" y="0"/>
                </a:lnTo>
                <a:lnTo>
                  <a:pt x="0" y="10084177"/>
                </a:lnTo>
                <a:lnTo>
                  <a:pt x="16065837" y="10084177"/>
                </a:lnTo>
                <a:lnTo>
                  <a:pt x="1606583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586247" y="1240773"/>
            <a:ext cx="12174438" cy="8533214"/>
          </a:xfrm>
          <a:custGeom>
            <a:avLst/>
            <a:gdLst/>
            <a:ahLst/>
            <a:cxnLst/>
            <a:rect l="l" t="t" r="r" b="b"/>
            <a:pathLst>
              <a:path w="12174438" h="8533214">
                <a:moveTo>
                  <a:pt x="0" y="0"/>
                </a:moveTo>
                <a:lnTo>
                  <a:pt x="12174439" y="0"/>
                </a:lnTo>
                <a:lnTo>
                  <a:pt x="12174439" y="8533215"/>
                </a:lnTo>
                <a:lnTo>
                  <a:pt x="0" y="8533215"/>
                </a:lnTo>
                <a:lnTo>
                  <a:pt x="0" y="0"/>
                </a:lnTo>
                <a:close/>
              </a:path>
            </a:pathLst>
          </a:custGeom>
          <a:blipFill>
            <a:blip r:embed="rId4"/>
            <a:stretch>
              <a:fillRect l="-40334" r="-39964"/>
            </a:stretch>
          </a:blipFill>
        </p:spPr>
      </p:sp>
      <p:sp>
        <p:nvSpPr>
          <p:cNvPr id="4" name="TextBox 4"/>
          <p:cNvSpPr txBox="1"/>
          <p:nvPr/>
        </p:nvSpPr>
        <p:spPr>
          <a:xfrm>
            <a:off x="8198743" y="730902"/>
            <a:ext cx="635331" cy="509872"/>
          </a:xfrm>
          <a:prstGeom prst="rect">
            <a:avLst/>
          </a:prstGeom>
        </p:spPr>
        <p:txBody>
          <a:bodyPr lIns="0" tIns="0" rIns="0" bIns="0" rtlCol="0" anchor="t">
            <a:spAutoFit/>
          </a:bodyPr>
          <a:lstStyle/>
          <a:p>
            <a:pPr algn="ctr">
              <a:lnSpc>
                <a:spcPts val="3919"/>
              </a:lnSpc>
              <a:spcBef>
                <a:spcPct val="0"/>
              </a:spcBef>
            </a:pPr>
            <a:r>
              <a:rPr lang="en-US" sz="2799" b="1">
                <a:solidFill>
                  <a:srgbClr val="000000"/>
                </a:solidFill>
                <a:latin typeface="Coco Gothic Bold"/>
                <a:ea typeface="Coco Gothic Bold"/>
                <a:cs typeface="Coco Gothic Bold"/>
                <a:sym typeface="Coco Gothic Bold"/>
              </a:rPr>
              <a:t>GUI</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0F6FF"/>
        </a:solidFill>
        <a:effectLst/>
      </p:bgPr>
    </p:bg>
    <p:spTree>
      <p:nvGrpSpPr>
        <p:cNvPr id="1" name=""/>
        <p:cNvGrpSpPr/>
        <p:nvPr/>
      </p:nvGrpSpPr>
      <p:grpSpPr>
        <a:xfrm>
          <a:off x="0" y="0"/>
          <a:ext cx="0" cy="0"/>
          <a:chOff x="0" y="0"/>
          <a:chExt cx="0" cy="0"/>
        </a:xfrm>
      </p:grpSpPr>
      <p:grpSp>
        <p:nvGrpSpPr>
          <p:cNvPr id="2" name="Group 2"/>
          <p:cNvGrpSpPr/>
          <p:nvPr/>
        </p:nvGrpSpPr>
        <p:grpSpPr>
          <a:xfrm>
            <a:off x="10724581" y="3346704"/>
            <a:ext cx="262890" cy="292418"/>
            <a:chOff x="0" y="0"/>
            <a:chExt cx="350520" cy="389890"/>
          </a:xfrm>
        </p:grpSpPr>
        <p:sp>
          <p:nvSpPr>
            <p:cNvPr id="3" name="Freeform 3"/>
            <p:cNvSpPr/>
            <p:nvPr/>
          </p:nvSpPr>
          <p:spPr>
            <a:xfrm>
              <a:off x="46990" y="49530"/>
              <a:ext cx="254000" cy="290830"/>
            </a:xfrm>
            <a:custGeom>
              <a:avLst/>
              <a:gdLst/>
              <a:ahLst/>
              <a:cxnLst/>
              <a:rect l="l" t="t" r="r" b="b"/>
              <a:pathLst>
                <a:path w="254000" h="290830">
                  <a:moveTo>
                    <a:pt x="160020" y="269240"/>
                  </a:moveTo>
                  <a:cubicBezTo>
                    <a:pt x="0" y="46990"/>
                    <a:pt x="3810" y="38100"/>
                    <a:pt x="7620" y="29210"/>
                  </a:cubicBezTo>
                  <a:cubicBezTo>
                    <a:pt x="12700" y="20320"/>
                    <a:pt x="20320" y="10160"/>
                    <a:pt x="30480" y="6350"/>
                  </a:cubicBezTo>
                  <a:cubicBezTo>
                    <a:pt x="43180" y="1270"/>
                    <a:pt x="66040" y="1270"/>
                    <a:pt x="77470" y="7620"/>
                  </a:cubicBezTo>
                  <a:cubicBezTo>
                    <a:pt x="87630" y="11430"/>
                    <a:pt x="95250" y="21590"/>
                    <a:pt x="99060" y="30480"/>
                  </a:cubicBezTo>
                  <a:cubicBezTo>
                    <a:pt x="102870" y="40640"/>
                    <a:pt x="104140" y="53340"/>
                    <a:pt x="101600" y="62230"/>
                  </a:cubicBezTo>
                  <a:cubicBezTo>
                    <a:pt x="99060" y="72390"/>
                    <a:pt x="93980" y="83820"/>
                    <a:pt x="85090" y="90170"/>
                  </a:cubicBezTo>
                  <a:cubicBezTo>
                    <a:pt x="73660" y="97790"/>
                    <a:pt x="52070" y="102870"/>
                    <a:pt x="39370" y="99060"/>
                  </a:cubicBezTo>
                  <a:cubicBezTo>
                    <a:pt x="25400" y="95250"/>
                    <a:pt x="10160" y="77470"/>
                    <a:pt x="5080" y="66040"/>
                  </a:cubicBezTo>
                  <a:cubicBezTo>
                    <a:pt x="1270" y="55880"/>
                    <a:pt x="2540" y="43180"/>
                    <a:pt x="6350" y="34290"/>
                  </a:cubicBezTo>
                  <a:cubicBezTo>
                    <a:pt x="8890" y="24130"/>
                    <a:pt x="17780" y="13970"/>
                    <a:pt x="25400" y="8890"/>
                  </a:cubicBezTo>
                  <a:cubicBezTo>
                    <a:pt x="34290" y="3810"/>
                    <a:pt x="46990" y="0"/>
                    <a:pt x="57150" y="1270"/>
                  </a:cubicBezTo>
                  <a:cubicBezTo>
                    <a:pt x="67310" y="1270"/>
                    <a:pt x="74930" y="3810"/>
                    <a:pt x="86360" y="13970"/>
                  </a:cubicBezTo>
                  <a:cubicBezTo>
                    <a:pt x="120650" y="39370"/>
                    <a:pt x="222250" y="168910"/>
                    <a:pt x="242570" y="208280"/>
                  </a:cubicBezTo>
                  <a:cubicBezTo>
                    <a:pt x="250190" y="223520"/>
                    <a:pt x="254000" y="231140"/>
                    <a:pt x="251460" y="243840"/>
                  </a:cubicBezTo>
                  <a:cubicBezTo>
                    <a:pt x="250190" y="256540"/>
                    <a:pt x="237490" y="275590"/>
                    <a:pt x="226060" y="283210"/>
                  </a:cubicBezTo>
                  <a:cubicBezTo>
                    <a:pt x="215900" y="289560"/>
                    <a:pt x="201930" y="290830"/>
                    <a:pt x="190500" y="288290"/>
                  </a:cubicBezTo>
                  <a:cubicBezTo>
                    <a:pt x="179070" y="285750"/>
                    <a:pt x="160020" y="269240"/>
                    <a:pt x="160020" y="269240"/>
                  </a:cubicBezTo>
                </a:path>
              </a:pathLst>
            </a:custGeom>
            <a:solidFill>
              <a:srgbClr val="94AAB8"/>
            </a:solidFill>
            <a:ln cap="sq">
              <a:noFill/>
              <a:prstDash val="solid"/>
              <a:miter/>
            </a:ln>
          </p:spPr>
        </p:sp>
      </p:grpSp>
      <p:grpSp>
        <p:nvGrpSpPr>
          <p:cNvPr id="4" name="Group 4"/>
          <p:cNvGrpSpPr/>
          <p:nvPr/>
        </p:nvGrpSpPr>
        <p:grpSpPr>
          <a:xfrm>
            <a:off x="10658859" y="3580066"/>
            <a:ext cx="237172" cy="154305"/>
            <a:chOff x="0" y="0"/>
            <a:chExt cx="316230" cy="205740"/>
          </a:xfrm>
        </p:grpSpPr>
        <p:sp>
          <p:nvSpPr>
            <p:cNvPr id="5" name="Freeform 5"/>
            <p:cNvSpPr/>
            <p:nvPr/>
          </p:nvSpPr>
          <p:spPr>
            <a:xfrm>
              <a:off x="49530" y="45720"/>
              <a:ext cx="220980" cy="109220"/>
            </a:xfrm>
            <a:custGeom>
              <a:avLst/>
              <a:gdLst/>
              <a:ahLst/>
              <a:cxnLst/>
              <a:rect l="l" t="t" r="r" b="b"/>
              <a:pathLst>
                <a:path w="220980" h="109220">
                  <a:moveTo>
                    <a:pt x="166370" y="107950"/>
                  </a:moveTo>
                  <a:cubicBezTo>
                    <a:pt x="6350" y="87630"/>
                    <a:pt x="0" y="68580"/>
                    <a:pt x="1270" y="53340"/>
                  </a:cubicBezTo>
                  <a:cubicBezTo>
                    <a:pt x="1270" y="39370"/>
                    <a:pt x="15240" y="20320"/>
                    <a:pt x="26670" y="11430"/>
                  </a:cubicBezTo>
                  <a:cubicBezTo>
                    <a:pt x="35560" y="5080"/>
                    <a:pt x="48260" y="3810"/>
                    <a:pt x="58420" y="5080"/>
                  </a:cubicBezTo>
                  <a:cubicBezTo>
                    <a:pt x="68580" y="6350"/>
                    <a:pt x="81280" y="10160"/>
                    <a:pt x="88900" y="19050"/>
                  </a:cubicBezTo>
                  <a:cubicBezTo>
                    <a:pt x="97790" y="29210"/>
                    <a:pt x="105410" y="52070"/>
                    <a:pt x="104140" y="64770"/>
                  </a:cubicBezTo>
                  <a:cubicBezTo>
                    <a:pt x="102870" y="76200"/>
                    <a:pt x="96520" y="87630"/>
                    <a:pt x="88900" y="93980"/>
                  </a:cubicBezTo>
                  <a:cubicBezTo>
                    <a:pt x="81280" y="101600"/>
                    <a:pt x="69850" y="107950"/>
                    <a:pt x="58420" y="107950"/>
                  </a:cubicBezTo>
                  <a:cubicBezTo>
                    <a:pt x="45720" y="109220"/>
                    <a:pt x="22860" y="101600"/>
                    <a:pt x="12700" y="90170"/>
                  </a:cubicBezTo>
                  <a:cubicBezTo>
                    <a:pt x="3810" y="80010"/>
                    <a:pt x="0" y="55880"/>
                    <a:pt x="2540" y="43180"/>
                  </a:cubicBezTo>
                  <a:cubicBezTo>
                    <a:pt x="5080" y="31750"/>
                    <a:pt x="12700" y="21590"/>
                    <a:pt x="21590" y="15240"/>
                  </a:cubicBezTo>
                  <a:cubicBezTo>
                    <a:pt x="30480" y="8890"/>
                    <a:pt x="39370" y="6350"/>
                    <a:pt x="53340" y="5080"/>
                  </a:cubicBezTo>
                  <a:cubicBezTo>
                    <a:pt x="78740" y="0"/>
                    <a:pt x="139700" y="0"/>
                    <a:pt x="166370" y="5080"/>
                  </a:cubicBezTo>
                  <a:cubicBezTo>
                    <a:pt x="181610" y="7620"/>
                    <a:pt x="193040" y="8890"/>
                    <a:pt x="200660" y="17780"/>
                  </a:cubicBezTo>
                  <a:cubicBezTo>
                    <a:pt x="210820" y="29210"/>
                    <a:pt x="220980" y="59690"/>
                    <a:pt x="214630" y="74930"/>
                  </a:cubicBezTo>
                  <a:cubicBezTo>
                    <a:pt x="209550" y="90170"/>
                    <a:pt x="166370" y="107950"/>
                    <a:pt x="166370" y="107950"/>
                  </a:cubicBezTo>
                </a:path>
              </a:pathLst>
            </a:custGeom>
            <a:solidFill>
              <a:srgbClr val="94AAB8"/>
            </a:solidFill>
            <a:ln cap="sq">
              <a:noFill/>
              <a:prstDash val="solid"/>
              <a:miter/>
            </a:ln>
          </p:spPr>
        </p:sp>
      </p:grpSp>
      <p:grpSp>
        <p:nvGrpSpPr>
          <p:cNvPr id="6" name="Group 6"/>
          <p:cNvGrpSpPr/>
          <p:nvPr/>
        </p:nvGrpSpPr>
        <p:grpSpPr>
          <a:xfrm>
            <a:off x="10934131" y="3371469"/>
            <a:ext cx="185738" cy="234315"/>
            <a:chOff x="0" y="0"/>
            <a:chExt cx="247650" cy="312420"/>
          </a:xfrm>
        </p:grpSpPr>
        <p:sp>
          <p:nvSpPr>
            <p:cNvPr id="7" name="Freeform 7"/>
            <p:cNvSpPr/>
            <p:nvPr/>
          </p:nvSpPr>
          <p:spPr>
            <a:xfrm>
              <a:off x="46990" y="48260"/>
              <a:ext cx="151130" cy="214630"/>
            </a:xfrm>
            <a:custGeom>
              <a:avLst/>
              <a:gdLst/>
              <a:ahLst/>
              <a:cxnLst/>
              <a:rect l="l" t="t" r="r" b="b"/>
              <a:pathLst>
                <a:path w="151130" h="214630">
                  <a:moveTo>
                    <a:pt x="5080" y="140970"/>
                  </a:moveTo>
                  <a:cubicBezTo>
                    <a:pt x="83820" y="0"/>
                    <a:pt x="95250" y="1270"/>
                    <a:pt x="105410" y="2540"/>
                  </a:cubicBezTo>
                  <a:cubicBezTo>
                    <a:pt x="115570" y="3810"/>
                    <a:pt x="128270" y="8890"/>
                    <a:pt x="134620" y="16510"/>
                  </a:cubicBezTo>
                  <a:cubicBezTo>
                    <a:pt x="143510" y="26670"/>
                    <a:pt x="151130" y="49530"/>
                    <a:pt x="148590" y="63500"/>
                  </a:cubicBezTo>
                  <a:cubicBezTo>
                    <a:pt x="147320" y="73660"/>
                    <a:pt x="142240" y="85090"/>
                    <a:pt x="133350" y="91440"/>
                  </a:cubicBezTo>
                  <a:cubicBezTo>
                    <a:pt x="121920" y="100330"/>
                    <a:pt x="99060" y="106680"/>
                    <a:pt x="86360" y="102870"/>
                  </a:cubicBezTo>
                  <a:cubicBezTo>
                    <a:pt x="72390" y="100330"/>
                    <a:pt x="55880" y="83820"/>
                    <a:pt x="49530" y="71120"/>
                  </a:cubicBezTo>
                  <a:cubicBezTo>
                    <a:pt x="45720" y="60960"/>
                    <a:pt x="45720" y="48260"/>
                    <a:pt x="49530" y="38100"/>
                  </a:cubicBezTo>
                  <a:cubicBezTo>
                    <a:pt x="52070" y="27940"/>
                    <a:pt x="58420" y="16510"/>
                    <a:pt x="68580" y="11430"/>
                  </a:cubicBezTo>
                  <a:cubicBezTo>
                    <a:pt x="80010" y="3810"/>
                    <a:pt x="102870" y="1270"/>
                    <a:pt x="116840" y="5080"/>
                  </a:cubicBezTo>
                  <a:cubicBezTo>
                    <a:pt x="127000" y="7620"/>
                    <a:pt x="135890" y="16510"/>
                    <a:pt x="142240" y="25400"/>
                  </a:cubicBezTo>
                  <a:cubicBezTo>
                    <a:pt x="147320" y="34290"/>
                    <a:pt x="151130" y="43180"/>
                    <a:pt x="149860" y="57150"/>
                  </a:cubicBezTo>
                  <a:cubicBezTo>
                    <a:pt x="147320" y="85090"/>
                    <a:pt x="119380" y="156210"/>
                    <a:pt x="100330" y="181610"/>
                  </a:cubicBezTo>
                  <a:cubicBezTo>
                    <a:pt x="88900" y="196850"/>
                    <a:pt x="76200" y="208280"/>
                    <a:pt x="63500" y="212090"/>
                  </a:cubicBezTo>
                  <a:cubicBezTo>
                    <a:pt x="52070" y="214630"/>
                    <a:pt x="36830" y="212090"/>
                    <a:pt x="26670" y="205740"/>
                  </a:cubicBezTo>
                  <a:cubicBezTo>
                    <a:pt x="17780" y="200660"/>
                    <a:pt x="7620" y="187960"/>
                    <a:pt x="3810" y="177800"/>
                  </a:cubicBezTo>
                  <a:cubicBezTo>
                    <a:pt x="0" y="166370"/>
                    <a:pt x="5080" y="140970"/>
                    <a:pt x="5080" y="140970"/>
                  </a:cubicBezTo>
                </a:path>
              </a:pathLst>
            </a:custGeom>
            <a:solidFill>
              <a:srgbClr val="94AAB8"/>
            </a:solidFill>
            <a:ln cap="sq">
              <a:noFill/>
              <a:prstDash val="solid"/>
              <a:miter/>
            </a:ln>
          </p:spPr>
        </p:sp>
      </p:grpSp>
      <p:grpSp>
        <p:nvGrpSpPr>
          <p:cNvPr id="8" name="Group 8"/>
          <p:cNvGrpSpPr/>
          <p:nvPr/>
        </p:nvGrpSpPr>
        <p:grpSpPr>
          <a:xfrm>
            <a:off x="15270352" y="3458146"/>
            <a:ext cx="311468" cy="234315"/>
            <a:chOff x="0" y="0"/>
            <a:chExt cx="415290" cy="312420"/>
          </a:xfrm>
        </p:grpSpPr>
        <p:sp>
          <p:nvSpPr>
            <p:cNvPr id="9" name="Freeform 9"/>
            <p:cNvSpPr/>
            <p:nvPr/>
          </p:nvSpPr>
          <p:spPr>
            <a:xfrm>
              <a:off x="46990" y="48260"/>
              <a:ext cx="317500" cy="214630"/>
            </a:xfrm>
            <a:custGeom>
              <a:avLst/>
              <a:gdLst/>
              <a:ahLst/>
              <a:cxnLst/>
              <a:rect l="l" t="t" r="r" b="b"/>
              <a:pathLst>
                <a:path w="317500" h="214630">
                  <a:moveTo>
                    <a:pt x="26670" y="119380"/>
                  </a:moveTo>
                  <a:cubicBezTo>
                    <a:pt x="278130" y="0"/>
                    <a:pt x="285750" y="3810"/>
                    <a:pt x="294640" y="10160"/>
                  </a:cubicBezTo>
                  <a:cubicBezTo>
                    <a:pt x="304800" y="17780"/>
                    <a:pt x="314960" y="36830"/>
                    <a:pt x="316230" y="49530"/>
                  </a:cubicBezTo>
                  <a:cubicBezTo>
                    <a:pt x="317500" y="59690"/>
                    <a:pt x="312420" y="71120"/>
                    <a:pt x="307340" y="78740"/>
                  </a:cubicBezTo>
                  <a:cubicBezTo>
                    <a:pt x="300990" y="87630"/>
                    <a:pt x="290830" y="93980"/>
                    <a:pt x="281940" y="96520"/>
                  </a:cubicBezTo>
                  <a:cubicBezTo>
                    <a:pt x="271780" y="100330"/>
                    <a:pt x="260350" y="99060"/>
                    <a:pt x="250190" y="96520"/>
                  </a:cubicBezTo>
                  <a:cubicBezTo>
                    <a:pt x="241300" y="92710"/>
                    <a:pt x="231140" y="85090"/>
                    <a:pt x="226060" y="76200"/>
                  </a:cubicBezTo>
                  <a:cubicBezTo>
                    <a:pt x="220980" y="64770"/>
                    <a:pt x="218440" y="43180"/>
                    <a:pt x="223520" y="30480"/>
                  </a:cubicBezTo>
                  <a:cubicBezTo>
                    <a:pt x="226060" y="21590"/>
                    <a:pt x="234950" y="12700"/>
                    <a:pt x="243840" y="7620"/>
                  </a:cubicBezTo>
                  <a:cubicBezTo>
                    <a:pt x="252730" y="3810"/>
                    <a:pt x="264160" y="0"/>
                    <a:pt x="274320" y="2540"/>
                  </a:cubicBezTo>
                  <a:cubicBezTo>
                    <a:pt x="287020" y="5080"/>
                    <a:pt x="304800" y="17780"/>
                    <a:pt x="311150" y="29210"/>
                  </a:cubicBezTo>
                  <a:cubicBezTo>
                    <a:pt x="316230" y="38100"/>
                    <a:pt x="317500" y="50800"/>
                    <a:pt x="314960" y="59690"/>
                  </a:cubicBezTo>
                  <a:cubicBezTo>
                    <a:pt x="313690" y="69850"/>
                    <a:pt x="309880" y="76200"/>
                    <a:pt x="299720" y="86360"/>
                  </a:cubicBezTo>
                  <a:cubicBezTo>
                    <a:pt x="269240" y="116840"/>
                    <a:pt x="116840" y="194310"/>
                    <a:pt x="73660" y="207010"/>
                  </a:cubicBezTo>
                  <a:cubicBezTo>
                    <a:pt x="57150" y="212090"/>
                    <a:pt x="49530" y="214630"/>
                    <a:pt x="38100" y="212090"/>
                  </a:cubicBezTo>
                  <a:cubicBezTo>
                    <a:pt x="27940" y="209550"/>
                    <a:pt x="15240" y="201930"/>
                    <a:pt x="8890" y="191770"/>
                  </a:cubicBezTo>
                  <a:cubicBezTo>
                    <a:pt x="2540" y="180340"/>
                    <a:pt x="0" y="157480"/>
                    <a:pt x="3810" y="146050"/>
                  </a:cubicBezTo>
                  <a:cubicBezTo>
                    <a:pt x="6350" y="134620"/>
                    <a:pt x="26670" y="119380"/>
                    <a:pt x="26670" y="119380"/>
                  </a:cubicBezTo>
                </a:path>
              </a:pathLst>
            </a:custGeom>
            <a:solidFill>
              <a:srgbClr val="94AAB8"/>
            </a:solidFill>
            <a:ln cap="sq">
              <a:noFill/>
              <a:prstDash val="solid"/>
              <a:miter/>
            </a:ln>
          </p:spPr>
        </p:sp>
      </p:grpSp>
      <p:grpSp>
        <p:nvGrpSpPr>
          <p:cNvPr id="10" name="Group 10"/>
          <p:cNvGrpSpPr/>
          <p:nvPr/>
        </p:nvGrpSpPr>
        <p:grpSpPr>
          <a:xfrm>
            <a:off x="15184627" y="3323844"/>
            <a:ext cx="192405" cy="278130"/>
            <a:chOff x="0" y="0"/>
            <a:chExt cx="256540" cy="370840"/>
          </a:xfrm>
        </p:grpSpPr>
        <p:sp>
          <p:nvSpPr>
            <p:cNvPr id="11" name="Freeform 11"/>
            <p:cNvSpPr/>
            <p:nvPr/>
          </p:nvSpPr>
          <p:spPr>
            <a:xfrm>
              <a:off x="46990" y="49530"/>
              <a:ext cx="163830" cy="273050"/>
            </a:xfrm>
            <a:custGeom>
              <a:avLst/>
              <a:gdLst/>
              <a:ahLst/>
              <a:cxnLst/>
              <a:rect l="l" t="t" r="r" b="b"/>
              <a:pathLst>
                <a:path w="163830" h="273050">
                  <a:moveTo>
                    <a:pt x="3810" y="204470"/>
                  </a:moveTo>
                  <a:cubicBezTo>
                    <a:pt x="74930" y="11430"/>
                    <a:pt x="82550" y="6350"/>
                    <a:pt x="92710" y="3810"/>
                  </a:cubicBezTo>
                  <a:cubicBezTo>
                    <a:pt x="101600" y="0"/>
                    <a:pt x="114300" y="0"/>
                    <a:pt x="124460" y="3810"/>
                  </a:cubicBezTo>
                  <a:cubicBezTo>
                    <a:pt x="133350" y="6350"/>
                    <a:pt x="143510" y="13970"/>
                    <a:pt x="149860" y="22860"/>
                  </a:cubicBezTo>
                  <a:cubicBezTo>
                    <a:pt x="154940" y="31750"/>
                    <a:pt x="160020" y="43180"/>
                    <a:pt x="158750" y="53340"/>
                  </a:cubicBezTo>
                  <a:cubicBezTo>
                    <a:pt x="156210" y="66040"/>
                    <a:pt x="146050" y="86360"/>
                    <a:pt x="134620" y="93980"/>
                  </a:cubicBezTo>
                  <a:cubicBezTo>
                    <a:pt x="121920" y="101600"/>
                    <a:pt x="99060" y="101600"/>
                    <a:pt x="87630" y="96520"/>
                  </a:cubicBezTo>
                  <a:cubicBezTo>
                    <a:pt x="77470" y="92710"/>
                    <a:pt x="68580" y="83820"/>
                    <a:pt x="63500" y="74930"/>
                  </a:cubicBezTo>
                  <a:cubicBezTo>
                    <a:pt x="59690" y="66040"/>
                    <a:pt x="57150" y="53340"/>
                    <a:pt x="58420" y="43180"/>
                  </a:cubicBezTo>
                  <a:cubicBezTo>
                    <a:pt x="59690" y="33020"/>
                    <a:pt x="66040" y="21590"/>
                    <a:pt x="73660" y="15240"/>
                  </a:cubicBezTo>
                  <a:cubicBezTo>
                    <a:pt x="81280" y="7620"/>
                    <a:pt x="92710" y="2540"/>
                    <a:pt x="102870" y="1270"/>
                  </a:cubicBezTo>
                  <a:cubicBezTo>
                    <a:pt x="113030" y="0"/>
                    <a:pt x="125730" y="1270"/>
                    <a:pt x="134620" y="7620"/>
                  </a:cubicBezTo>
                  <a:cubicBezTo>
                    <a:pt x="144780" y="15240"/>
                    <a:pt x="156210" y="29210"/>
                    <a:pt x="158750" y="48260"/>
                  </a:cubicBezTo>
                  <a:cubicBezTo>
                    <a:pt x="163830" y="87630"/>
                    <a:pt x="118110" y="201930"/>
                    <a:pt x="100330" y="236220"/>
                  </a:cubicBezTo>
                  <a:cubicBezTo>
                    <a:pt x="92710" y="251460"/>
                    <a:pt x="87630" y="259080"/>
                    <a:pt x="77470" y="264160"/>
                  </a:cubicBezTo>
                  <a:cubicBezTo>
                    <a:pt x="67310" y="269240"/>
                    <a:pt x="53340" y="273050"/>
                    <a:pt x="41910" y="270510"/>
                  </a:cubicBezTo>
                  <a:cubicBezTo>
                    <a:pt x="29210" y="266700"/>
                    <a:pt x="11430" y="252730"/>
                    <a:pt x="5080" y="240030"/>
                  </a:cubicBezTo>
                  <a:cubicBezTo>
                    <a:pt x="0" y="229870"/>
                    <a:pt x="3810" y="204470"/>
                    <a:pt x="3810" y="204470"/>
                  </a:cubicBezTo>
                </a:path>
              </a:pathLst>
            </a:custGeom>
            <a:solidFill>
              <a:srgbClr val="94AAB8"/>
            </a:solidFill>
            <a:ln cap="sq">
              <a:noFill/>
              <a:prstDash val="solid"/>
              <a:miter/>
            </a:ln>
          </p:spPr>
        </p:sp>
      </p:grpSp>
      <p:grpSp>
        <p:nvGrpSpPr>
          <p:cNvPr id="12" name="Group 12"/>
          <p:cNvGrpSpPr/>
          <p:nvPr/>
        </p:nvGrpSpPr>
        <p:grpSpPr>
          <a:xfrm>
            <a:off x="15303689" y="3656266"/>
            <a:ext cx="302895" cy="175260"/>
            <a:chOff x="0" y="0"/>
            <a:chExt cx="403860" cy="233680"/>
          </a:xfrm>
        </p:grpSpPr>
        <p:sp>
          <p:nvSpPr>
            <p:cNvPr id="13" name="Freeform 13"/>
            <p:cNvSpPr/>
            <p:nvPr/>
          </p:nvSpPr>
          <p:spPr>
            <a:xfrm>
              <a:off x="48260" y="49530"/>
              <a:ext cx="306070" cy="135890"/>
            </a:xfrm>
            <a:custGeom>
              <a:avLst/>
              <a:gdLst/>
              <a:ahLst/>
              <a:cxnLst/>
              <a:rect l="l" t="t" r="r" b="b"/>
              <a:pathLst>
                <a:path w="306070" h="135890">
                  <a:moveTo>
                    <a:pt x="66040" y="1270"/>
                  </a:moveTo>
                  <a:cubicBezTo>
                    <a:pt x="302260" y="57150"/>
                    <a:pt x="304800" y="76200"/>
                    <a:pt x="304800" y="88900"/>
                  </a:cubicBezTo>
                  <a:cubicBezTo>
                    <a:pt x="303530" y="100330"/>
                    <a:pt x="297180" y="110490"/>
                    <a:pt x="290830" y="118110"/>
                  </a:cubicBezTo>
                  <a:cubicBezTo>
                    <a:pt x="283210" y="125730"/>
                    <a:pt x="271780" y="130810"/>
                    <a:pt x="261620" y="133350"/>
                  </a:cubicBezTo>
                  <a:cubicBezTo>
                    <a:pt x="251460" y="134620"/>
                    <a:pt x="238760" y="133350"/>
                    <a:pt x="229870" y="127000"/>
                  </a:cubicBezTo>
                  <a:cubicBezTo>
                    <a:pt x="218440" y="120650"/>
                    <a:pt x="205740" y="100330"/>
                    <a:pt x="203200" y="87630"/>
                  </a:cubicBezTo>
                  <a:cubicBezTo>
                    <a:pt x="201930" y="77470"/>
                    <a:pt x="205740" y="64770"/>
                    <a:pt x="210820" y="55880"/>
                  </a:cubicBezTo>
                  <a:cubicBezTo>
                    <a:pt x="215900" y="48260"/>
                    <a:pt x="226060" y="39370"/>
                    <a:pt x="236220" y="35560"/>
                  </a:cubicBezTo>
                  <a:cubicBezTo>
                    <a:pt x="248920" y="31750"/>
                    <a:pt x="271780" y="34290"/>
                    <a:pt x="283210" y="41910"/>
                  </a:cubicBezTo>
                  <a:cubicBezTo>
                    <a:pt x="292100" y="46990"/>
                    <a:pt x="299720" y="57150"/>
                    <a:pt x="302260" y="67310"/>
                  </a:cubicBezTo>
                  <a:cubicBezTo>
                    <a:pt x="306070" y="77470"/>
                    <a:pt x="304800" y="90170"/>
                    <a:pt x="302260" y="99060"/>
                  </a:cubicBezTo>
                  <a:cubicBezTo>
                    <a:pt x="298450" y="109220"/>
                    <a:pt x="290830" y="119380"/>
                    <a:pt x="281940" y="125730"/>
                  </a:cubicBezTo>
                  <a:cubicBezTo>
                    <a:pt x="273050" y="130810"/>
                    <a:pt x="266700" y="132080"/>
                    <a:pt x="251460" y="133350"/>
                  </a:cubicBezTo>
                  <a:cubicBezTo>
                    <a:pt x="212090" y="135890"/>
                    <a:pt x="77470" y="115570"/>
                    <a:pt x="39370" y="100330"/>
                  </a:cubicBezTo>
                  <a:cubicBezTo>
                    <a:pt x="24130" y="93980"/>
                    <a:pt x="16510" y="87630"/>
                    <a:pt x="10160" y="78740"/>
                  </a:cubicBezTo>
                  <a:cubicBezTo>
                    <a:pt x="3810" y="69850"/>
                    <a:pt x="0" y="54610"/>
                    <a:pt x="2540" y="43180"/>
                  </a:cubicBezTo>
                  <a:cubicBezTo>
                    <a:pt x="5080" y="30480"/>
                    <a:pt x="19050" y="11430"/>
                    <a:pt x="30480" y="5080"/>
                  </a:cubicBezTo>
                  <a:cubicBezTo>
                    <a:pt x="40640" y="0"/>
                    <a:pt x="66040" y="1270"/>
                    <a:pt x="66040" y="1270"/>
                  </a:cubicBezTo>
                </a:path>
              </a:pathLst>
            </a:custGeom>
            <a:solidFill>
              <a:srgbClr val="94AAB8"/>
            </a:solidFill>
            <a:ln cap="sq">
              <a:noFill/>
              <a:prstDash val="solid"/>
              <a:miter/>
            </a:ln>
          </p:spPr>
        </p:sp>
      </p:grpSp>
      <p:sp>
        <p:nvSpPr>
          <p:cNvPr id="14" name="Freeform 14"/>
          <p:cNvSpPr/>
          <p:nvPr/>
        </p:nvSpPr>
        <p:spPr>
          <a:xfrm>
            <a:off x="-25267" y="-832516"/>
            <a:ext cx="3531385" cy="3815463"/>
          </a:xfrm>
          <a:custGeom>
            <a:avLst/>
            <a:gdLst/>
            <a:ahLst/>
            <a:cxnLst/>
            <a:rect l="l" t="t" r="r" b="b"/>
            <a:pathLst>
              <a:path w="3531385" h="3815463">
                <a:moveTo>
                  <a:pt x="0" y="0"/>
                </a:moveTo>
                <a:lnTo>
                  <a:pt x="3531386" y="0"/>
                </a:lnTo>
                <a:lnTo>
                  <a:pt x="3531386" y="3815464"/>
                </a:lnTo>
                <a:lnTo>
                  <a:pt x="0" y="38154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5" name="Group 15"/>
          <p:cNvGrpSpPr/>
          <p:nvPr/>
        </p:nvGrpSpPr>
        <p:grpSpPr>
          <a:xfrm>
            <a:off x="2164149" y="3323844"/>
            <a:ext cx="262890" cy="292418"/>
            <a:chOff x="0" y="0"/>
            <a:chExt cx="350520" cy="389890"/>
          </a:xfrm>
        </p:grpSpPr>
        <p:sp>
          <p:nvSpPr>
            <p:cNvPr id="16" name="Freeform 16"/>
            <p:cNvSpPr/>
            <p:nvPr/>
          </p:nvSpPr>
          <p:spPr>
            <a:xfrm>
              <a:off x="46990" y="49530"/>
              <a:ext cx="254000" cy="290830"/>
            </a:xfrm>
            <a:custGeom>
              <a:avLst/>
              <a:gdLst/>
              <a:ahLst/>
              <a:cxnLst/>
              <a:rect l="l" t="t" r="r" b="b"/>
              <a:pathLst>
                <a:path w="254000" h="290830">
                  <a:moveTo>
                    <a:pt x="160020" y="269240"/>
                  </a:moveTo>
                  <a:cubicBezTo>
                    <a:pt x="0" y="46990"/>
                    <a:pt x="3810" y="38100"/>
                    <a:pt x="7620" y="29210"/>
                  </a:cubicBezTo>
                  <a:cubicBezTo>
                    <a:pt x="12700" y="20320"/>
                    <a:pt x="20320" y="10160"/>
                    <a:pt x="30480" y="6350"/>
                  </a:cubicBezTo>
                  <a:cubicBezTo>
                    <a:pt x="43180" y="1270"/>
                    <a:pt x="66040" y="1270"/>
                    <a:pt x="77470" y="7620"/>
                  </a:cubicBezTo>
                  <a:cubicBezTo>
                    <a:pt x="87630" y="11430"/>
                    <a:pt x="95250" y="21590"/>
                    <a:pt x="99060" y="30480"/>
                  </a:cubicBezTo>
                  <a:cubicBezTo>
                    <a:pt x="102870" y="40640"/>
                    <a:pt x="104140" y="53340"/>
                    <a:pt x="101600" y="62230"/>
                  </a:cubicBezTo>
                  <a:cubicBezTo>
                    <a:pt x="99060" y="72390"/>
                    <a:pt x="93980" y="83820"/>
                    <a:pt x="85090" y="90170"/>
                  </a:cubicBezTo>
                  <a:cubicBezTo>
                    <a:pt x="73660" y="97790"/>
                    <a:pt x="52070" y="102870"/>
                    <a:pt x="39370" y="99060"/>
                  </a:cubicBezTo>
                  <a:cubicBezTo>
                    <a:pt x="25400" y="95250"/>
                    <a:pt x="10160" y="77470"/>
                    <a:pt x="5080" y="66040"/>
                  </a:cubicBezTo>
                  <a:cubicBezTo>
                    <a:pt x="1270" y="55880"/>
                    <a:pt x="2540" y="43180"/>
                    <a:pt x="6350" y="34290"/>
                  </a:cubicBezTo>
                  <a:cubicBezTo>
                    <a:pt x="8890" y="24130"/>
                    <a:pt x="17780" y="13970"/>
                    <a:pt x="25400" y="8890"/>
                  </a:cubicBezTo>
                  <a:cubicBezTo>
                    <a:pt x="34290" y="3810"/>
                    <a:pt x="46990" y="0"/>
                    <a:pt x="57150" y="1270"/>
                  </a:cubicBezTo>
                  <a:cubicBezTo>
                    <a:pt x="67310" y="1270"/>
                    <a:pt x="74930" y="3810"/>
                    <a:pt x="86360" y="13970"/>
                  </a:cubicBezTo>
                  <a:cubicBezTo>
                    <a:pt x="120650" y="39370"/>
                    <a:pt x="222250" y="168910"/>
                    <a:pt x="242570" y="208280"/>
                  </a:cubicBezTo>
                  <a:cubicBezTo>
                    <a:pt x="250190" y="223520"/>
                    <a:pt x="254000" y="231140"/>
                    <a:pt x="251460" y="243840"/>
                  </a:cubicBezTo>
                  <a:cubicBezTo>
                    <a:pt x="250190" y="256540"/>
                    <a:pt x="237490" y="275590"/>
                    <a:pt x="226060" y="283210"/>
                  </a:cubicBezTo>
                  <a:cubicBezTo>
                    <a:pt x="215900" y="289560"/>
                    <a:pt x="201930" y="290830"/>
                    <a:pt x="190500" y="288290"/>
                  </a:cubicBezTo>
                  <a:cubicBezTo>
                    <a:pt x="179070" y="285750"/>
                    <a:pt x="160020" y="269240"/>
                    <a:pt x="160020" y="269240"/>
                  </a:cubicBezTo>
                </a:path>
              </a:pathLst>
            </a:custGeom>
            <a:solidFill>
              <a:srgbClr val="94AAB8"/>
            </a:solidFill>
            <a:ln cap="sq">
              <a:noFill/>
              <a:prstDash val="solid"/>
              <a:miter/>
            </a:ln>
          </p:spPr>
        </p:sp>
      </p:grpSp>
      <p:grpSp>
        <p:nvGrpSpPr>
          <p:cNvPr id="17" name="Group 17"/>
          <p:cNvGrpSpPr/>
          <p:nvPr/>
        </p:nvGrpSpPr>
        <p:grpSpPr>
          <a:xfrm>
            <a:off x="2098427" y="3557206"/>
            <a:ext cx="237172" cy="154305"/>
            <a:chOff x="0" y="0"/>
            <a:chExt cx="316230" cy="205740"/>
          </a:xfrm>
        </p:grpSpPr>
        <p:sp>
          <p:nvSpPr>
            <p:cNvPr id="18" name="Freeform 18"/>
            <p:cNvSpPr/>
            <p:nvPr/>
          </p:nvSpPr>
          <p:spPr>
            <a:xfrm>
              <a:off x="49530" y="45720"/>
              <a:ext cx="220980" cy="109220"/>
            </a:xfrm>
            <a:custGeom>
              <a:avLst/>
              <a:gdLst/>
              <a:ahLst/>
              <a:cxnLst/>
              <a:rect l="l" t="t" r="r" b="b"/>
              <a:pathLst>
                <a:path w="220980" h="109220">
                  <a:moveTo>
                    <a:pt x="166370" y="107950"/>
                  </a:moveTo>
                  <a:cubicBezTo>
                    <a:pt x="6350" y="87630"/>
                    <a:pt x="0" y="68580"/>
                    <a:pt x="1270" y="53340"/>
                  </a:cubicBezTo>
                  <a:cubicBezTo>
                    <a:pt x="1270" y="39370"/>
                    <a:pt x="15240" y="20320"/>
                    <a:pt x="26670" y="11430"/>
                  </a:cubicBezTo>
                  <a:cubicBezTo>
                    <a:pt x="35560" y="5080"/>
                    <a:pt x="48260" y="3810"/>
                    <a:pt x="58420" y="5080"/>
                  </a:cubicBezTo>
                  <a:cubicBezTo>
                    <a:pt x="68580" y="6350"/>
                    <a:pt x="81280" y="10160"/>
                    <a:pt x="88900" y="19050"/>
                  </a:cubicBezTo>
                  <a:cubicBezTo>
                    <a:pt x="97790" y="29210"/>
                    <a:pt x="105410" y="52070"/>
                    <a:pt x="104140" y="64770"/>
                  </a:cubicBezTo>
                  <a:cubicBezTo>
                    <a:pt x="102870" y="76200"/>
                    <a:pt x="96520" y="87630"/>
                    <a:pt x="88900" y="93980"/>
                  </a:cubicBezTo>
                  <a:cubicBezTo>
                    <a:pt x="81280" y="101600"/>
                    <a:pt x="69850" y="107950"/>
                    <a:pt x="58420" y="107950"/>
                  </a:cubicBezTo>
                  <a:cubicBezTo>
                    <a:pt x="45720" y="109220"/>
                    <a:pt x="22860" y="101600"/>
                    <a:pt x="12700" y="90170"/>
                  </a:cubicBezTo>
                  <a:cubicBezTo>
                    <a:pt x="3810" y="80010"/>
                    <a:pt x="0" y="55880"/>
                    <a:pt x="2540" y="43180"/>
                  </a:cubicBezTo>
                  <a:cubicBezTo>
                    <a:pt x="5080" y="31750"/>
                    <a:pt x="12700" y="21590"/>
                    <a:pt x="21590" y="15240"/>
                  </a:cubicBezTo>
                  <a:cubicBezTo>
                    <a:pt x="30480" y="8890"/>
                    <a:pt x="39370" y="6350"/>
                    <a:pt x="53340" y="5080"/>
                  </a:cubicBezTo>
                  <a:cubicBezTo>
                    <a:pt x="78740" y="0"/>
                    <a:pt x="139700" y="0"/>
                    <a:pt x="166370" y="5080"/>
                  </a:cubicBezTo>
                  <a:cubicBezTo>
                    <a:pt x="181610" y="7620"/>
                    <a:pt x="193040" y="8890"/>
                    <a:pt x="200660" y="17780"/>
                  </a:cubicBezTo>
                  <a:cubicBezTo>
                    <a:pt x="210820" y="29210"/>
                    <a:pt x="220980" y="59690"/>
                    <a:pt x="214630" y="74930"/>
                  </a:cubicBezTo>
                  <a:cubicBezTo>
                    <a:pt x="209550" y="90170"/>
                    <a:pt x="166370" y="107950"/>
                    <a:pt x="166370" y="107950"/>
                  </a:cubicBezTo>
                </a:path>
              </a:pathLst>
            </a:custGeom>
            <a:solidFill>
              <a:srgbClr val="94AAB8"/>
            </a:solidFill>
            <a:ln cap="sq">
              <a:noFill/>
              <a:prstDash val="solid"/>
              <a:miter/>
            </a:ln>
          </p:spPr>
        </p:sp>
      </p:grpSp>
      <p:grpSp>
        <p:nvGrpSpPr>
          <p:cNvPr id="19" name="Group 19"/>
          <p:cNvGrpSpPr/>
          <p:nvPr/>
        </p:nvGrpSpPr>
        <p:grpSpPr>
          <a:xfrm>
            <a:off x="2373699" y="3348609"/>
            <a:ext cx="185738" cy="234315"/>
            <a:chOff x="0" y="0"/>
            <a:chExt cx="247650" cy="312420"/>
          </a:xfrm>
        </p:grpSpPr>
        <p:sp>
          <p:nvSpPr>
            <p:cNvPr id="20" name="Freeform 20"/>
            <p:cNvSpPr/>
            <p:nvPr/>
          </p:nvSpPr>
          <p:spPr>
            <a:xfrm>
              <a:off x="46990" y="48260"/>
              <a:ext cx="151130" cy="214630"/>
            </a:xfrm>
            <a:custGeom>
              <a:avLst/>
              <a:gdLst/>
              <a:ahLst/>
              <a:cxnLst/>
              <a:rect l="l" t="t" r="r" b="b"/>
              <a:pathLst>
                <a:path w="151130" h="214630">
                  <a:moveTo>
                    <a:pt x="5080" y="140970"/>
                  </a:moveTo>
                  <a:cubicBezTo>
                    <a:pt x="83820" y="0"/>
                    <a:pt x="95250" y="1270"/>
                    <a:pt x="105410" y="2540"/>
                  </a:cubicBezTo>
                  <a:cubicBezTo>
                    <a:pt x="115570" y="3810"/>
                    <a:pt x="128270" y="8890"/>
                    <a:pt x="134620" y="16510"/>
                  </a:cubicBezTo>
                  <a:cubicBezTo>
                    <a:pt x="143510" y="26670"/>
                    <a:pt x="151130" y="49530"/>
                    <a:pt x="148590" y="63500"/>
                  </a:cubicBezTo>
                  <a:cubicBezTo>
                    <a:pt x="147320" y="73660"/>
                    <a:pt x="142240" y="85090"/>
                    <a:pt x="133350" y="91440"/>
                  </a:cubicBezTo>
                  <a:cubicBezTo>
                    <a:pt x="121920" y="100330"/>
                    <a:pt x="99060" y="106680"/>
                    <a:pt x="86360" y="102870"/>
                  </a:cubicBezTo>
                  <a:cubicBezTo>
                    <a:pt x="72390" y="100330"/>
                    <a:pt x="55880" y="83820"/>
                    <a:pt x="49530" y="71120"/>
                  </a:cubicBezTo>
                  <a:cubicBezTo>
                    <a:pt x="45720" y="60960"/>
                    <a:pt x="45720" y="48260"/>
                    <a:pt x="49530" y="38100"/>
                  </a:cubicBezTo>
                  <a:cubicBezTo>
                    <a:pt x="52070" y="27940"/>
                    <a:pt x="58420" y="16510"/>
                    <a:pt x="68580" y="11430"/>
                  </a:cubicBezTo>
                  <a:cubicBezTo>
                    <a:pt x="80010" y="3810"/>
                    <a:pt x="102870" y="1270"/>
                    <a:pt x="116840" y="5080"/>
                  </a:cubicBezTo>
                  <a:cubicBezTo>
                    <a:pt x="127000" y="7620"/>
                    <a:pt x="135890" y="16510"/>
                    <a:pt x="142240" y="25400"/>
                  </a:cubicBezTo>
                  <a:cubicBezTo>
                    <a:pt x="147320" y="34290"/>
                    <a:pt x="151130" y="43180"/>
                    <a:pt x="149860" y="57150"/>
                  </a:cubicBezTo>
                  <a:cubicBezTo>
                    <a:pt x="147320" y="85090"/>
                    <a:pt x="119380" y="156210"/>
                    <a:pt x="100330" y="181610"/>
                  </a:cubicBezTo>
                  <a:cubicBezTo>
                    <a:pt x="88900" y="196850"/>
                    <a:pt x="76200" y="208280"/>
                    <a:pt x="63500" y="212090"/>
                  </a:cubicBezTo>
                  <a:cubicBezTo>
                    <a:pt x="52070" y="214630"/>
                    <a:pt x="36830" y="212090"/>
                    <a:pt x="26670" y="205740"/>
                  </a:cubicBezTo>
                  <a:cubicBezTo>
                    <a:pt x="17780" y="200660"/>
                    <a:pt x="7620" y="187960"/>
                    <a:pt x="3810" y="177800"/>
                  </a:cubicBezTo>
                  <a:cubicBezTo>
                    <a:pt x="0" y="166370"/>
                    <a:pt x="5080" y="140970"/>
                    <a:pt x="5080" y="140970"/>
                  </a:cubicBezTo>
                </a:path>
              </a:pathLst>
            </a:custGeom>
            <a:solidFill>
              <a:srgbClr val="94AAB8"/>
            </a:solidFill>
            <a:ln cap="sq">
              <a:noFill/>
              <a:prstDash val="solid"/>
              <a:miter/>
            </a:ln>
          </p:spPr>
        </p:sp>
      </p:grpSp>
      <p:grpSp>
        <p:nvGrpSpPr>
          <p:cNvPr id="21" name="Group 21"/>
          <p:cNvGrpSpPr/>
          <p:nvPr/>
        </p:nvGrpSpPr>
        <p:grpSpPr>
          <a:xfrm>
            <a:off x="5712822" y="3409093"/>
            <a:ext cx="311468" cy="234315"/>
            <a:chOff x="0" y="0"/>
            <a:chExt cx="415290" cy="312420"/>
          </a:xfrm>
        </p:grpSpPr>
        <p:sp>
          <p:nvSpPr>
            <p:cNvPr id="22" name="Freeform 22"/>
            <p:cNvSpPr/>
            <p:nvPr/>
          </p:nvSpPr>
          <p:spPr>
            <a:xfrm>
              <a:off x="46990" y="48260"/>
              <a:ext cx="317500" cy="214630"/>
            </a:xfrm>
            <a:custGeom>
              <a:avLst/>
              <a:gdLst/>
              <a:ahLst/>
              <a:cxnLst/>
              <a:rect l="l" t="t" r="r" b="b"/>
              <a:pathLst>
                <a:path w="317500" h="214630">
                  <a:moveTo>
                    <a:pt x="26670" y="119380"/>
                  </a:moveTo>
                  <a:cubicBezTo>
                    <a:pt x="278130" y="0"/>
                    <a:pt x="285750" y="3810"/>
                    <a:pt x="294640" y="10160"/>
                  </a:cubicBezTo>
                  <a:cubicBezTo>
                    <a:pt x="304800" y="17780"/>
                    <a:pt x="314960" y="36830"/>
                    <a:pt x="316230" y="49530"/>
                  </a:cubicBezTo>
                  <a:cubicBezTo>
                    <a:pt x="317500" y="59690"/>
                    <a:pt x="312420" y="71120"/>
                    <a:pt x="307340" y="78740"/>
                  </a:cubicBezTo>
                  <a:cubicBezTo>
                    <a:pt x="300990" y="87630"/>
                    <a:pt x="290830" y="93980"/>
                    <a:pt x="281940" y="96520"/>
                  </a:cubicBezTo>
                  <a:cubicBezTo>
                    <a:pt x="271780" y="100330"/>
                    <a:pt x="260350" y="99060"/>
                    <a:pt x="250190" y="96520"/>
                  </a:cubicBezTo>
                  <a:cubicBezTo>
                    <a:pt x="241300" y="92710"/>
                    <a:pt x="231140" y="85090"/>
                    <a:pt x="226060" y="76200"/>
                  </a:cubicBezTo>
                  <a:cubicBezTo>
                    <a:pt x="220980" y="64770"/>
                    <a:pt x="218440" y="43180"/>
                    <a:pt x="223520" y="30480"/>
                  </a:cubicBezTo>
                  <a:cubicBezTo>
                    <a:pt x="226060" y="21590"/>
                    <a:pt x="234950" y="12700"/>
                    <a:pt x="243840" y="7620"/>
                  </a:cubicBezTo>
                  <a:cubicBezTo>
                    <a:pt x="252730" y="3810"/>
                    <a:pt x="264160" y="0"/>
                    <a:pt x="274320" y="2540"/>
                  </a:cubicBezTo>
                  <a:cubicBezTo>
                    <a:pt x="287020" y="5080"/>
                    <a:pt x="304800" y="17780"/>
                    <a:pt x="311150" y="29210"/>
                  </a:cubicBezTo>
                  <a:cubicBezTo>
                    <a:pt x="316230" y="38100"/>
                    <a:pt x="317500" y="50800"/>
                    <a:pt x="314960" y="59690"/>
                  </a:cubicBezTo>
                  <a:cubicBezTo>
                    <a:pt x="313690" y="69850"/>
                    <a:pt x="309880" y="76200"/>
                    <a:pt x="299720" y="86360"/>
                  </a:cubicBezTo>
                  <a:cubicBezTo>
                    <a:pt x="269240" y="116840"/>
                    <a:pt x="116840" y="194310"/>
                    <a:pt x="73660" y="207010"/>
                  </a:cubicBezTo>
                  <a:cubicBezTo>
                    <a:pt x="57150" y="212090"/>
                    <a:pt x="49530" y="214630"/>
                    <a:pt x="38100" y="212090"/>
                  </a:cubicBezTo>
                  <a:cubicBezTo>
                    <a:pt x="27940" y="209550"/>
                    <a:pt x="15240" y="201930"/>
                    <a:pt x="8890" y="191770"/>
                  </a:cubicBezTo>
                  <a:cubicBezTo>
                    <a:pt x="2540" y="180340"/>
                    <a:pt x="0" y="157480"/>
                    <a:pt x="3810" y="146050"/>
                  </a:cubicBezTo>
                  <a:cubicBezTo>
                    <a:pt x="6350" y="134620"/>
                    <a:pt x="26670" y="119380"/>
                    <a:pt x="26670" y="119380"/>
                  </a:cubicBezTo>
                </a:path>
              </a:pathLst>
            </a:custGeom>
            <a:solidFill>
              <a:srgbClr val="94AAB8"/>
            </a:solidFill>
            <a:ln cap="sq">
              <a:noFill/>
              <a:prstDash val="solid"/>
              <a:miter/>
            </a:ln>
          </p:spPr>
        </p:sp>
      </p:grpSp>
      <p:grpSp>
        <p:nvGrpSpPr>
          <p:cNvPr id="23" name="Group 23"/>
          <p:cNvGrpSpPr/>
          <p:nvPr/>
        </p:nvGrpSpPr>
        <p:grpSpPr>
          <a:xfrm>
            <a:off x="5627097" y="3274790"/>
            <a:ext cx="192405" cy="278130"/>
            <a:chOff x="0" y="0"/>
            <a:chExt cx="256540" cy="370840"/>
          </a:xfrm>
        </p:grpSpPr>
        <p:sp>
          <p:nvSpPr>
            <p:cNvPr id="24" name="Freeform 24"/>
            <p:cNvSpPr/>
            <p:nvPr/>
          </p:nvSpPr>
          <p:spPr>
            <a:xfrm>
              <a:off x="46990" y="49530"/>
              <a:ext cx="163830" cy="273050"/>
            </a:xfrm>
            <a:custGeom>
              <a:avLst/>
              <a:gdLst/>
              <a:ahLst/>
              <a:cxnLst/>
              <a:rect l="l" t="t" r="r" b="b"/>
              <a:pathLst>
                <a:path w="163830" h="273050">
                  <a:moveTo>
                    <a:pt x="3810" y="204470"/>
                  </a:moveTo>
                  <a:cubicBezTo>
                    <a:pt x="74930" y="11430"/>
                    <a:pt x="82550" y="6350"/>
                    <a:pt x="92710" y="3810"/>
                  </a:cubicBezTo>
                  <a:cubicBezTo>
                    <a:pt x="101600" y="0"/>
                    <a:pt x="114300" y="0"/>
                    <a:pt x="124460" y="3810"/>
                  </a:cubicBezTo>
                  <a:cubicBezTo>
                    <a:pt x="133350" y="6350"/>
                    <a:pt x="143510" y="13970"/>
                    <a:pt x="149860" y="22860"/>
                  </a:cubicBezTo>
                  <a:cubicBezTo>
                    <a:pt x="154940" y="31750"/>
                    <a:pt x="160020" y="43180"/>
                    <a:pt x="158750" y="53340"/>
                  </a:cubicBezTo>
                  <a:cubicBezTo>
                    <a:pt x="156210" y="66040"/>
                    <a:pt x="146050" y="86360"/>
                    <a:pt x="134620" y="93980"/>
                  </a:cubicBezTo>
                  <a:cubicBezTo>
                    <a:pt x="121920" y="101600"/>
                    <a:pt x="99060" y="101600"/>
                    <a:pt x="87630" y="96520"/>
                  </a:cubicBezTo>
                  <a:cubicBezTo>
                    <a:pt x="77470" y="92710"/>
                    <a:pt x="68580" y="83820"/>
                    <a:pt x="63500" y="74930"/>
                  </a:cubicBezTo>
                  <a:cubicBezTo>
                    <a:pt x="59690" y="66040"/>
                    <a:pt x="57150" y="53340"/>
                    <a:pt x="58420" y="43180"/>
                  </a:cubicBezTo>
                  <a:cubicBezTo>
                    <a:pt x="59690" y="33020"/>
                    <a:pt x="66040" y="21590"/>
                    <a:pt x="73660" y="15240"/>
                  </a:cubicBezTo>
                  <a:cubicBezTo>
                    <a:pt x="81280" y="7620"/>
                    <a:pt x="92710" y="2540"/>
                    <a:pt x="102870" y="1270"/>
                  </a:cubicBezTo>
                  <a:cubicBezTo>
                    <a:pt x="113030" y="0"/>
                    <a:pt x="125730" y="1270"/>
                    <a:pt x="134620" y="7620"/>
                  </a:cubicBezTo>
                  <a:cubicBezTo>
                    <a:pt x="144780" y="15240"/>
                    <a:pt x="156210" y="29210"/>
                    <a:pt x="158750" y="48260"/>
                  </a:cubicBezTo>
                  <a:cubicBezTo>
                    <a:pt x="163830" y="87630"/>
                    <a:pt x="118110" y="201930"/>
                    <a:pt x="100330" y="236220"/>
                  </a:cubicBezTo>
                  <a:cubicBezTo>
                    <a:pt x="92710" y="251460"/>
                    <a:pt x="87630" y="259080"/>
                    <a:pt x="77470" y="264160"/>
                  </a:cubicBezTo>
                  <a:cubicBezTo>
                    <a:pt x="67310" y="269240"/>
                    <a:pt x="53340" y="273050"/>
                    <a:pt x="41910" y="270510"/>
                  </a:cubicBezTo>
                  <a:cubicBezTo>
                    <a:pt x="29210" y="266700"/>
                    <a:pt x="11430" y="252730"/>
                    <a:pt x="5080" y="240030"/>
                  </a:cubicBezTo>
                  <a:cubicBezTo>
                    <a:pt x="0" y="229870"/>
                    <a:pt x="3810" y="204470"/>
                    <a:pt x="3810" y="204470"/>
                  </a:cubicBezTo>
                </a:path>
              </a:pathLst>
            </a:custGeom>
            <a:solidFill>
              <a:srgbClr val="94AAB8"/>
            </a:solidFill>
            <a:ln cap="sq">
              <a:noFill/>
              <a:prstDash val="solid"/>
              <a:miter/>
            </a:ln>
          </p:spPr>
        </p:sp>
      </p:grpSp>
      <p:grpSp>
        <p:nvGrpSpPr>
          <p:cNvPr id="25" name="Group 25"/>
          <p:cNvGrpSpPr/>
          <p:nvPr/>
        </p:nvGrpSpPr>
        <p:grpSpPr>
          <a:xfrm>
            <a:off x="5746160" y="3607213"/>
            <a:ext cx="302895" cy="175260"/>
            <a:chOff x="0" y="0"/>
            <a:chExt cx="403860" cy="233680"/>
          </a:xfrm>
        </p:grpSpPr>
        <p:sp>
          <p:nvSpPr>
            <p:cNvPr id="26" name="Freeform 26"/>
            <p:cNvSpPr/>
            <p:nvPr/>
          </p:nvSpPr>
          <p:spPr>
            <a:xfrm>
              <a:off x="48260" y="49530"/>
              <a:ext cx="306070" cy="135890"/>
            </a:xfrm>
            <a:custGeom>
              <a:avLst/>
              <a:gdLst/>
              <a:ahLst/>
              <a:cxnLst/>
              <a:rect l="l" t="t" r="r" b="b"/>
              <a:pathLst>
                <a:path w="306070" h="135890">
                  <a:moveTo>
                    <a:pt x="66040" y="1270"/>
                  </a:moveTo>
                  <a:cubicBezTo>
                    <a:pt x="302260" y="57150"/>
                    <a:pt x="304800" y="76200"/>
                    <a:pt x="304800" y="88900"/>
                  </a:cubicBezTo>
                  <a:cubicBezTo>
                    <a:pt x="303530" y="100330"/>
                    <a:pt x="297180" y="110490"/>
                    <a:pt x="290830" y="118110"/>
                  </a:cubicBezTo>
                  <a:cubicBezTo>
                    <a:pt x="283210" y="125730"/>
                    <a:pt x="271780" y="130810"/>
                    <a:pt x="261620" y="133350"/>
                  </a:cubicBezTo>
                  <a:cubicBezTo>
                    <a:pt x="251460" y="134620"/>
                    <a:pt x="238760" y="133350"/>
                    <a:pt x="229870" y="127000"/>
                  </a:cubicBezTo>
                  <a:cubicBezTo>
                    <a:pt x="218440" y="120650"/>
                    <a:pt x="205740" y="100330"/>
                    <a:pt x="203200" y="87630"/>
                  </a:cubicBezTo>
                  <a:cubicBezTo>
                    <a:pt x="201930" y="77470"/>
                    <a:pt x="205740" y="64770"/>
                    <a:pt x="210820" y="55880"/>
                  </a:cubicBezTo>
                  <a:cubicBezTo>
                    <a:pt x="215900" y="48260"/>
                    <a:pt x="226060" y="39370"/>
                    <a:pt x="236220" y="35560"/>
                  </a:cubicBezTo>
                  <a:cubicBezTo>
                    <a:pt x="248920" y="31750"/>
                    <a:pt x="271780" y="34290"/>
                    <a:pt x="283210" y="41910"/>
                  </a:cubicBezTo>
                  <a:cubicBezTo>
                    <a:pt x="292100" y="46990"/>
                    <a:pt x="299720" y="57150"/>
                    <a:pt x="302260" y="67310"/>
                  </a:cubicBezTo>
                  <a:cubicBezTo>
                    <a:pt x="306070" y="77470"/>
                    <a:pt x="304800" y="90170"/>
                    <a:pt x="302260" y="99060"/>
                  </a:cubicBezTo>
                  <a:cubicBezTo>
                    <a:pt x="298450" y="109220"/>
                    <a:pt x="290830" y="119380"/>
                    <a:pt x="281940" y="125730"/>
                  </a:cubicBezTo>
                  <a:cubicBezTo>
                    <a:pt x="273050" y="130810"/>
                    <a:pt x="266700" y="132080"/>
                    <a:pt x="251460" y="133350"/>
                  </a:cubicBezTo>
                  <a:cubicBezTo>
                    <a:pt x="212090" y="135890"/>
                    <a:pt x="77470" y="115570"/>
                    <a:pt x="39370" y="100330"/>
                  </a:cubicBezTo>
                  <a:cubicBezTo>
                    <a:pt x="24130" y="93980"/>
                    <a:pt x="16510" y="87630"/>
                    <a:pt x="10160" y="78740"/>
                  </a:cubicBezTo>
                  <a:cubicBezTo>
                    <a:pt x="3810" y="69850"/>
                    <a:pt x="0" y="54610"/>
                    <a:pt x="2540" y="43180"/>
                  </a:cubicBezTo>
                  <a:cubicBezTo>
                    <a:pt x="5080" y="30480"/>
                    <a:pt x="19050" y="11430"/>
                    <a:pt x="30480" y="5080"/>
                  </a:cubicBezTo>
                  <a:cubicBezTo>
                    <a:pt x="40640" y="0"/>
                    <a:pt x="66040" y="1270"/>
                    <a:pt x="66040" y="1270"/>
                  </a:cubicBezTo>
                </a:path>
              </a:pathLst>
            </a:custGeom>
            <a:solidFill>
              <a:srgbClr val="94AAB8"/>
            </a:solidFill>
            <a:ln cap="sq">
              <a:noFill/>
              <a:prstDash val="solid"/>
              <a:miter/>
            </a:ln>
          </p:spPr>
        </p:sp>
      </p:grpSp>
      <p:sp>
        <p:nvSpPr>
          <p:cNvPr id="27" name="Freeform 27"/>
          <p:cNvSpPr/>
          <p:nvPr/>
        </p:nvSpPr>
        <p:spPr>
          <a:xfrm>
            <a:off x="3506119" y="8748434"/>
            <a:ext cx="1644729" cy="1019732"/>
          </a:xfrm>
          <a:custGeom>
            <a:avLst/>
            <a:gdLst/>
            <a:ahLst/>
            <a:cxnLst/>
            <a:rect l="l" t="t" r="r" b="b"/>
            <a:pathLst>
              <a:path w="1644729" h="1019732">
                <a:moveTo>
                  <a:pt x="0" y="0"/>
                </a:moveTo>
                <a:lnTo>
                  <a:pt x="1644728" y="0"/>
                </a:lnTo>
                <a:lnTo>
                  <a:pt x="1644728" y="1019732"/>
                </a:lnTo>
                <a:lnTo>
                  <a:pt x="0" y="10197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8" name="Freeform 28"/>
          <p:cNvSpPr/>
          <p:nvPr/>
        </p:nvSpPr>
        <p:spPr>
          <a:xfrm>
            <a:off x="12748706" y="8748434"/>
            <a:ext cx="1618920" cy="1195057"/>
          </a:xfrm>
          <a:custGeom>
            <a:avLst/>
            <a:gdLst/>
            <a:ahLst/>
            <a:cxnLst/>
            <a:rect l="l" t="t" r="r" b="b"/>
            <a:pathLst>
              <a:path w="1618920" h="1195057">
                <a:moveTo>
                  <a:pt x="0" y="0"/>
                </a:moveTo>
                <a:lnTo>
                  <a:pt x="1618920" y="0"/>
                </a:lnTo>
                <a:lnTo>
                  <a:pt x="1618920" y="1195057"/>
                </a:lnTo>
                <a:lnTo>
                  <a:pt x="0" y="11950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9" name="TextBox 29"/>
          <p:cNvSpPr txBox="1"/>
          <p:nvPr/>
        </p:nvSpPr>
        <p:spPr>
          <a:xfrm>
            <a:off x="10245417" y="4158617"/>
            <a:ext cx="6625499" cy="3508904"/>
          </a:xfrm>
          <a:prstGeom prst="rect">
            <a:avLst/>
          </a:prstGeom>
        </p:spPr>
        <p:txBody>
          <a:bodyPr lIns="0" tIns="0" rIns="0" bIns="0" rtlCol="0" anchor="t">
            <a:spAutoFit/>
          </a:bodyPr>
          <a:lstStyle/>
          <a:p>
            <a:pPr marL="539749" lvl="1" indent="-269875" algn="l">
              <a:lnSpc>
                <a:spcPts val="3499"/>
              </a:lnSpc>
              <a:buFont typeface="Arial"/>
              <a:buChar char="•"/>
            </a:pPr>
            <a:r>
              <a:rPr lang="en-US" sz="2499">
                <a:solidFill>
                  <a:srgbClr val="3B365F"/>
                </a:solidFill>
                <a:latin typeface="Coco Gothic"/>
                <a:ea typeface="Coco Gothic"/>
                <a:cs typeface="Coco Gothic"/>
                <a:sym typeface="Coco Gothic"/>
              </a:rPr>
              <a:t>Government Offices: Used in banks, courts, and municipal centers to assist DHH citizens.</a:t>
            </a:r>
          </a:p>
          <a:p>
            <a:pPr algn="l">
              <a:lnSpc>
                <a:spcPts val="3499"/>
              </a:lnSpc>
            </a:pPr>
            <a:endParaRPr lang="en-US" sz="2499">
              <a:solidFill>
                <a:srgbClr val="3B365F"/>
              </a:solidFill>
              <a:latin typeface="Coco Gothic"/>
              <a:ea typeface="Coco Gothic"/>
              <a:cs typeface="Coco Gothic"/>
              <a:sym typeface="Coco Gothic"/>
            </a:endParaRPr>
          </a:p>
          <a:p>
            <a:pPr marL="539749" lvl="1" indent="-269875" algn="l">
              <a:lnSpc>
                <a:spcPts val="3499"/>
              </a:lnSpc>
              <a:buFont typeface="Arial"/>
              <a:buChar char="•"/>
            </a:pPr>
            <a:r>
              <a:rPr lang="en-US" sz="2499">
                <a:solidFill>
                  <a:srgbClr val="3B365F"/>
                </a:solidFill>
                <a:latin typeface="Coco Gothic"/>
                <a:ea typeface="Coco Gothic"/>
                <a:cs typeface="Coco Gothic"/>
                <a:sym typeface="Coco Gothic"/>
              </a:rPr>
              <a:t>Transportation Hubs: Airports and train stations deploy the translator for wayfinding assistance.</a:t>
            </a:r>
          </a:p>
          <a:p>
            <a:pPr algn="l">
              <a:lnSpc>
                <a:spcPts val="3499"/>
              </a:lnSpc>
            </a:pPr>
            <a:endParaRPr lang="en-US" sz="2499">
              <a:solidFill>
                <a:srgbClr val="3B365F"/>
              </a:solidFill>
              <a:latin typeface="Coco Gothic"/>
              <a:ea typeface="Coco Gothic"/>
              <a:cs typeface="Coco Gothic"/>
              <a:sym typeface="Coco Gothic"/>
            </a:endParaRPr>
          </a:p>
        </p:txBody>
      </p:sp>
      <p:sp>
        <p:nvSpPr>
          <p:cNvPr id="30" name="TextBox 30"/>
          <p:cNvSpPr txBox="1"/>
          <p:nvPr/>
        </p:nvSpPr>
        <p:spPr>
          <a:xfrm>
            <a:off x="10886030" y="3418525"/>
            <a:ext cx="4569107" cy="509905"/>
          </a:xfrm>
          <a:prstGeom prst="rect">
            <a:avLst/>
          </a:prstGeom>
        </p:spPr>
        <p:txBody>
          <a:bodyPr lIns="0" tIns="0" rIns="0" bIns="0" rtlCol="0" anchor="t">
            <a:spAutoFit/>
          </a:bodyPr>
          <a:lstStyle/>
          <a:p>
            <a:pPr algn="ctr">
              <a:lnSpc>
                <a:spcPts val="3919"/>
              </a:lnSpc>
            </a:pPr>
            <a:r>
              <a:rPr lang="en-US" sz="2799" b="1">
                <a:solidFill>
                  <a:srgbClr val="3B365F"/>
                </a:solidFill>
                <a:latin typeface="Coco Gothic Bold"/>
                <a:ea typeface="Coco Gothic Bold"/>
                <a:cs typeface="Coco Gothic Bold"/>
                <a:sym typeface="Coco Gothic Bold"/>
              </a:rPr>
              <a:t>Public Services</a:t>
            </a:r>
          </a:p>
        </p:txBody>
      </p:sp>
      <p:sp>
        <p:nvSpPr>
          <p:cNvPr id="31" name="TextBox 31"/>
          <p:cNvSpPr txBox="1"/>
          <p:nvPr/>
        </p:nvSpPr>
        <p:spPr>
          <a:xfrm>
            <a:off x="2855505" y="913291"/>
            <a:ext cx="12576991" cy="1076325"/>
          </a:xfrm>
          <a:prstGeom prst="rect">
            <a:avLst/>
          </a:prstGeom>
        </p:spPr>
        <p:txBody>
          <a:bodyPr lIns="0" tIns="0" rIns="0" bIns="0" rtlCol="0" anchor="t">
            <a:spAutoFit/>
          </a:bodyPr>
          <a:lstStyle/>
          <a:p>
            <a:pPr algn="ctr">
              <a:lnSpc>
                <a:spcPts val="8400"/>
              </a:lnSpc>
            </a:pPr>
            <a:r>
              <a:rPr lang="en-US" sz="6000" b="1">
                <a:solidFill>
                  <a:srgbClr val="3B365F"/>
                </a:solidFill>
                <a:latin typeface="Coco Gothic Bold"/>
                <a:ea typeface="Coco Gothic Bold"/>
                <a:cs typeface="Coco Gothic Bold"/>
                <a:sym typeface="Coco Gothic Bold"/>
              </a:rPr>
              <a:t>Applications</a:t>
            </a:r>
          </a:p>
        </p:txBody>
      </p:sp>
      <p:sp>
        <p:nvSpPr>
          <p:cNvPr id="32" name="TextBox 32"/>
          <p:cNvSpPr txBox="1"/>
          <p:nvPr/>
        </p:nvSpPr>
        <p:spPr>
          <a:xfrm>
            <a:off x="1213189" y="4158617"/>
            <a:ext cx="6627777" cy="4384134"/>
          </a:xfrm>
          <a:prstGeom prst="rect">
            <a:avLst/>
          </a:prstGeom>
        </p:spPr>
        <p:txBody>
          <a:bodyPr lIns="0" tIns="0" rIns="0" bIns="0" rtlCol="0" anchor="t">
            <a:spAutoFit/>
          </a:bodyPr>
          <a:lstStyle/>
          <a:p>
            <a:pPr marL="539749" lvl="1" indent="-269875" algn="l">
              <a:lnSpc>
                <a:spcPts val="3499"/>
              </a:lnSpc>
              <a:buFont typeface="Arial"/>
              <a:buChar char="•"/>
            </a:pPr>
            <a:r>
              <a:rPr lang="en-US" sz="2499">
                <a:solidFill>
                  <a:srgbClr val="3B365F"/>
                </a:solidFill>
                <a:latin typeface="Coco Gothic"/>
                <a:ea typeface="Coco Gothic"/>
                <a:cs typeface="Coco Gothic"/>
                <a:sym typeface="Coco Gothic"/>
              </a:rPr>
              <a:t>Classroom Integration: Enables real-time interaction between deaf students and teachers, translating ESL gestures into text/speech during lessons.</a:t>
            </a:r>
          </a:p>
          <a:p>
            <a:pPr algn="l">
              <a:lnSpc>
                <a:spcPts val="3499"/>
              </a:lnSpc>
            </a:pPr>
            <a:endParaRPr lang="en-US" sz="2499">
              <a:solidFill>
                <a:srgbClr val="3B365F"/>
              </a:solidFill>
              <a:latin typeface="Coco Gothic"/>
              <a:ea typeface="Coco Gothic"/>
              <a:cs typeface="Coco Gothic"/>
              <a:sym typeface="Coco Gothic"/>
            </a:endParaRPr>
          </a:p>
          <a:p>
            <a:pPr marL="539749" lvl="1" indent="-269875" algn="just">
              <a:lnSpc>
                <a:spcPts val="3499"/>
              </a:lnSpc>
              <a:buFont typeface="Arial"/>
              <a:buChar char="•"/>
            </a:pPr>
            <a:r>
              <a:rPr lang="en-US" sz="2499">
                <a:solidFill>
                  <a:srgbClr val="3B365F"/>
                </a:solidFill>
                <a:latin typeface="Coco Gothic"/>
                <a:ea typeface="Coco Gothic"/>
                <a:cs typeface="Coco Gothic"/>
                <a:sym typeface="Coco Gothic"/>
              </a:rPr>
              <a:t>E-Learning Tools: Integrates with platforms like Microsoft Teams or Zoom to provide live captions for virtual classroom</a:t>
            </a:r>
          </a:p>
          <a:p>
            <a:pPr algn="ctr">
              <a:lnSpc>
                <a:spcPts val="3499"/>
              </a:lnSpc>
            </a:pPr>
            <a:endParaRPr lang="en-US" sz="2499">
              <a:solidFill>
                <a:srgbClr val="3B365F"/>
              </a:solidFill>
              <a:latin typeface="Coco Gothic"/>
              <a:ea typeface="Coco Gothic"/>
              <a:cs typeface="Coco Gothic"/>
              <a:sym typeface="Coco Gothic"/>
            </a:endParaRPr>
          </a:p>
        </p:txBody>
      </p:sp>
      <p:sp>
        <p:nvSpPr>
          <p:cNvPr id="33" name="TextBox 33"/>
          <p:cNvSpPr txBox="1"/>
          <p:nvPr/>
        </p:nvSpPr>
        <p:spPr>
          <a:xfrm>
            <a:off x="2855505" y="3365754"/>
            <a:ext cx="2295343" cy="509905"/>
          </a:xfrm>
          <a:prstGeom prst="rect">
            <a:avLst/>
          </a:prstGeom>
        </p:spPr>
        <p:txBody>
          <a:bodyPr lIns="0" tIns="0" rIns="0" bIns="0" rtlCol="0" anchor="t">
            <a:spAutoFit/>
          </a:bodyPr>
          <a:lstStyle/>
          <a:p>
            <a:pPr algn="ctr">
              <a:lnSpc>
                <a:spcPts val="3919"/>
              </a:lnSpc>
            </a:pPr>
            <a:r>
              <a:rPr lang="en-US" sz="2799" b="1">
                <a:solidFill>
                  <a:srgbClr val="3B365F"/>
                </a:solidFill>
                <a:latin typeface="Coco Gothic Bold"/>
                <a:ea typeface="Coco Gothic Bold"/>
                <a:cs typeface="Coco Gothic Bold"/>
                <a:sym typeface="Coco Gothic Bold"/>
              </a:rPr>
              <a:t> Education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0F6FF"/>
        </a:solidFill>
        <a:effectLst/>
      </p:bgPr>
    </p:bg>
    <p:spTree>
      <p:nvGrpSpPr>
        <p:cNvPr id="1" name=""/>
        <p:cNvGrpSpPr/>
        <p:nvPr/>
      </p:nvGrpSpPr>
      <p:grpSpPr>
        <a:xfrm>
          <a:off x="0" y="0"/>
          <a:ext cx="0" cy="0"/>
          <a:chOff x="0" y="0"/>
          <a:chExt cx="0" cy="0"/>
        </a:xfrm>
      </p:grpSpPr>
      <p:grpSp>
        <p:nvGrpSpPr>
          <p:cNvPr id="2" name="Group 2"/>
          <p:cNvGrpSpPr/>
          <p:nvPr/>
        </p:nvGrpSpPr>
        <p:grpSpPr>
          <a:xfrm>
            <a:off x="10724581" y="3346704"/>
            <a:ext cx="262890" cy="292418"/>
            <a:chOff x="0" y="0"/>
            <a:chExt cx="350520" cy="389890"/>
          </a:xfrm>
        </p:grpSpPr>
        <p:sp>
          <p:nvSpPr>
            <p:cNvPr id="3" name="Freeform 3"/>
            <p:cNvSpPr/>
            <p:nvPr/>
          </p:nvSpPr>
          <p:spPr>
            <a:xfrm>
              <a:off x="46990" y="49530"/>
              <a:ext cx="254000" cy="290830"/>
            </a:xfrm>
            <a:custGeom>
              <a:avLst/>
              <a:gdLst/>
              <a:ahLst/>
              <a:cxnLst/>
              <a:rect l="l" t="t" r="r" b="b"/>
              <a:pathLst>
                <a:path w="254000" h="290830">
                  <a:moveTo>
                    <a:pt x="160020" y="269240"/>
                  </a:moveTo>
                  <a:cubicBezTo>
                    <a:pt x="0" y="46990"/>
                    <a:pt x="3810" y="38100"/>
                    <a:pt x="7620" y="29210"/>
                  </a:cubicBezTo>
                  <a:cubicBezTo>
                    <a:pt x="12700" y="20320"/>
                    <a:pt x="20320" y="10160"/>
                    <a:pt x="30480" y="6350"/>
                  </a:cubicBezTo>
                  <a:cubicBezTo>
                    <a:pt x="43180" y="1270"/>
                    <a:pt x="66040" y="1270"/>
                    <a:pt x="77470" y="7620"/>
                  </a:cubicBezTo>
                  <a:cubicBezTo>
                    <a:pt x="87630" y="11430"/>
                    <a:pt x="95250" y="21590"/>
                    <a:pt x="99060" y="30480"/>
                  </a:cubicBezTo>
                  <a:cubicBezTo>
                    <a:pt x="102870" y="40640"/>
                    <a:pt x="104140" y="53340"/>
                    <a:pt x="101600" y="62230"/>
                  </a:cubicBezTo>
                  <a:cubicBezTo>
                    <a:pt x="99060" y="72390"/>
                    <a:pt x="93980" y="83820"/>
                    <a:pt x="85090" y="90170"/>
                  </a:cubicBezTo>
                  <a:cubicBezTo>
                    <a:pt x="73660" y="97790"/>
                    <a:pt x="52070" y="102870"/>
                    <a:pt x="39370" y="99060"/>
                  </a:cubicBezTo>
                  <a:cubicBezTo>
                    <a:pt x="25400" y="95250"/>
                    <a:pt x="10160" y="77470"/>
                    <a:pt x="5080" y="66040"/>
                  </a:cubicBezTo>
                  <a:cubicBezTo>
                    <a:pt x="1270" y="55880"/>
                    <a:pt x="2540" y="43180"/>
                    <a:pt x="6350" y="34290"/>
                  </a:cubicBezTo>
                  <a:cubicBezTo>
                    <a:pt x="8890" y="24130"/>
                    <a:pt x="17780" y="13970"/>
                    <a:pt x="25400" y="8890"/>
                  </a:cubicBezTo>
                  <a:cubicBezTo>
                    <a:pt x="34290" y="3810"/>
                    <a:pt x="46990" y="0"/>
                    <a:pt x="57150" y="1270"/>
                  </a:cubicBezTo>
                  <a:cubicBezTo>
                    <a:pt x="67310" y="1270"/>
                    <a:pt x="74930" y="3810"/>
                    <a:pt x="86360" y="13970"/>
                  </a:cubicBezTo>
                  <a:cubicBezTo>
                    <a:pt x="120650" y="39370"/>
                    <a:pt x="222250" y="168910"/>
                    <a:pt x="242570" y="208280"/>
                  </a:cubicBezTo>
                  <a:cubicBezTo>
                    <a:pt x="250190" y="223520"/>
                    <a:pt x="254000" y="231140"/>
                    <a:pt x="251460" y="243840"/>
                  </a:cubicBezTo>
                  <a:cubicBezTo>
                    <a:pt x="250190" y="256540"/>
                    <a:pt x="237490" y="275590"/>
                    <a:pt x="226060" y="283210"/>
                  </a:cubicBezTo>
                  <a:cubicBezTo>
                    <a:pt x="215900" y="289560"/>
                    <a:pt x="201930" y="290830"/>
                    <a:pt x="190500" y="288290"/>
                  </a:cubicBezTo>
                  <a:cubicBezTo>
                    <a:pt x="179070" y="285750"/>
                    <a:pt x="160020" y="269240"/>
                    <a:pt x="160020" y="269240"/>
                  </a:cubicBezTo>
                </a:path>
              </a:pathLst>
            </a:custGeom>
            <a:solidFill>
              <a:srgbClr val="94AAB8"/>
            </a:solidFill>
            <a:ln cap="sq">
              <a:noFill/>
              <a:prstDash val="solid"/>
              <a:miter/>
            </a:ln>
          </p:spPr>
        </p:sp>
      </p:grpSp>
      <p:grpSp>
        <p:nvGrpSpPr>
          <p:cNvPr id="4" name="Group 4"/>
          <p:cNvGrpSpPr/>
          <p:nvPr/>
        </p:nvGrpSpPr>
        <p:grpSpPr>
          <a:xfrm>
            <a:off x="10658859" y="3580066"/>
            <a:ext cx="237172" cy="154305"/>
            <a:chOff x="0" y="0"/>
            <a:chExt cx="316230" cy="205740"/>
          </a:xfrm>
        </p:grpSpPr>
        <p:sp>
          <p:nvSpPr>
            <p:cNvPr id="5" name="Freeform 5"/>
            <p:cNvSpPr/>
            <p:nvPr/>
          </p:nvSpPr>
          <p:spPr>
            <a:xfrm>
              <a:off x="49530" y="45720"/>
              <a:ext cx="220980" cy="109220"/>
            </a:xfrm>
            <a:custGeom>
              <a:avLst/>
              <a:gdLst/>
              <a:ahLst/>
              <a:cxnLst/>
              <a:rect l="l" t="t" r="r" b="b"/>
              <a:pathLst>
                <a:path w="220980" h="109220">
                  <a:moveTo>
                    <a:pt x="166370" y="107950"/>
                  </a:moveTo>
                  <a:cubicBezTo>
                    <a:pt x="6350" y="87630"/>
                    <a:pt x="0" y="68580"/>
                    <a:pt x="1270" y="53340"/>
                  </a:cubicBezTo>
                  <a:cubicBezTo>
                    <a:pt x="1270" y="39370"/>
                    <a:pt x="15240" y="20320"/>
                    <a:pt x="26670" y="11430"/>
                  </a:cubicBezTo>
                  <a:cubicBezTo>
                    <a:pt x="35560" y="5080"/>
                    <a:pt x="48260" y="3810"/>
                    <a:pt x="58420" y="5080"/>
                  </a:cubicBezTo>
                  <a:cubicBezTo>
                    <a:pt x="68580" y="6350"/>
                    <a:pt x="81280" y="10160"/>
                    <a:pt x="88900" y="19050"/>
                  </a:cubicBezTo>
                  <a:cubicBezTo>
                    <a:pt x="97790" y="29210"/>
                    <a:pt x="105410" y="52070"/>
                    <a:pt x="104140" y="64770"/>
                  </a:cubicBezTo>
                  <a:cubicBezTo>
                    <a:pt x="102870" y="76200"/>
                    <a:pt x="96520" y="87630"/>
                    <a:pt x="88900" y="93980"/>
                  </a:cubicBezTo>
                  <a:cubicBezTo>
                    <a:pt x="81280" y="101600"/>
                    <a:pt x="69850" y="107950"/>
                    <a:pt x="58420" y="107950"/>
                  </a:cubicBezTo>
                  <a:cubicBezTo>
                    <a:pt x="45720" y="109220"/>
                    <a:pt x="22860" y="101600"/>
                    <a:pt x="12700" y="90170"/>
                  </a:cubicBezTo>
                  <a:cubicBezTo>
                    <a:pt x="3810" y="80010"/>
                    <a:pt x="0" y="55880"/>
                    <a:pt x="2540" y="43180"/>
                  </a:cubicBezTo>
                  <a:cubicBezTo>
                    <a:pt x="5080" y="31750"/>
                    <a:pt x="12700" y="21590"/>
                    <a:pt x="21590" y="15240"/>
                  </a:cubicBezTo>
                  <a:cubicBezTo>
                    <a:pt x="30480" y="8890"/>
                    <a:pt x="39370" y="6350"/>
                    <a:pt x="53340" y="5080"/>
                  </a:cubicBezTo>
                  <a:cubicBezTo>
                    <a:pt x="78740" y="0"/>
                    <a:pt x="139700" y="0"/>
                    <a:pt x="166370" y="5080"/>
                  </a:cubicBezTo>
                  <a:cubicBezTo>
                    <a:pt x="181610" y="7620"/>
                    <a:pt x="193040" y="8890"/>
                    <a:pt x="200660" y="17780"/>
                  </a:cubicBezTo>
                  <a:cubicBezTo>
                    <a:pt x="210820" y="29210"/>
                    <a:pt x="220980" y="59690"/>
                    <a:pt x="214630" y="74930"/>
                  </a:cubicBezTo>
                  <a:cubicBezTo>
                    <a:pt x="209550" y="90170"/>
                    <a:pt x="166370" y="107950"/>
                    <a:pt x="166370" y="107950"/>
                  </a:cubicBezTo>
                </a:path>
              </a:pathLst>
            </a:custGeom>
            <a:solidFill>
              <a:srgbClr val="94AAB8"/>
            </a:solidFill>
            <a:ln cap="sq">
              <a:noFill/>
              <a:prstDash val="solid"/>
              <a:miter/>
            </a:ln>
          </p:spPr>
        </p:sp>
      </p:grpSp>
      <p:grpSp>
        <p:nvGrpSpPr>
          <p:cNvPr id="6" name="Group 6"/>
          <p:cNvGrpSpPr/>
          <p:nvPr/>
        </p:nvGrpSpPr>
        <p:grpSpPr>
          <a:xfrm>
            <a:off x="10934131" y="3371469"/>
            <a:ext cx="185738" cy="234315"/>
            <a:chOff x="0" y="0"/>
            <a:chExt cx="247650" cy="312420"/>
          </a:xfrm>
        </p:grpSpPr>
        <p:sp>
          <p:nvSpPr>
            <p:cNvPr id="7" name="Freeform 7"/>
            <p:cNvSpPr/>
            <p:nvPr/>
          </p:nvSpPr>
          <p:spPr>
            <a:xfrm>
              <a:off x="46990" y="48260"/>
              <a:ext cx="151130" cy="214630"/>
            </a:xfrm>
            <a:custGeom>
              <a:avLst/>
              <a:gdLst/>
              <a:ahLst/>
              <a:cxnLst/>
              <a:rect l="l" t="t" r="r" b="b"/>
              <a:pathLst>
                <a:path w="151130" h="214630">
                  <a:moveTo>
                    <a:pt x="5080" y="140970"/>
                  </a:moveTo>
                  <a:cubicBezTo>
                    <a:pt x="83820" y="0"/>
                    <a:pt x="95250" y="1270"/>
                    <a:pt x="105410" y="2540"/>
                  </a:cubicBezTo>
                  <a:cubicBezTo>
                    <a:pt x="115570" y="3810"/>
                    <a:pt x="128270" y="8890"/>
                    <a:pt x="134620" y="16510"/>
                  </a:cubicBezTo>
                  <a:cubicBezTo>
                    <a:pt x="143510" y="26670"/>
                    <a:pt x="151130" y="49530"/>
                    <a:pt x="148590" y="63500"/>
                  </a:cubicBezTo>
                  <a:cubicBezTo>
                    <a:pt x="147320" y="73660"/>
                    <a:pt x="142240" y="85090"/>
                    <a:pt x="133350" y="91440"/>
                  </a:cubicBezTo>
                  <a:cubicBezTo>
                    <a:pt x="121920" y="100330"/>
                    <a:pt x="99060" y="106680"/>
                    <a:pt x="86360" y="102870"/>
                  </a:cubicBezTo>
                  <a:cubicBezTo>
                    <a:pt x="72390" y="100330"/>
                    <a:pt x="55880" y="83820"/>
                    <a:pt x="49530" y="71120"/>
                  </a:cubicBezTo>
                  <a:cubicBezTo>
                    <a:pt x="45720" y="60960"/>
                    <a:pt x="45720" y="48260"/>
                    <a:pt x="49530" y="38100"/>
                  </a:cubicBezTo>
                  <a:cubicBezTo>
                    <a:pt x="52070" y="27940"/>
                    <a:pt x="58420" y="16510"/>
                    <a:pt x="68580" y="11430"/>
                  </a:cubicBezTo>
                  <a:cubicBezTo>
                    <a:pt x="80010" y="3810"/>
                    <a:pt x="102870" y="1270"/>
                    <a:pt x="116840" y="5080"/>
                  </a:cubicBezTo>
                  <a:cubicBezTo>
                    <a:pt x="127000" y="7620"/>
                    <a:pt x="135890" y="16510"/>
                    <a:pt x="142240" y="25400"/>
                  </a:cubicBezTo>
                  <a:cubicBezTo>
                    <a:pt x="147320" y="34290"/>
                    <a:pt x="151130" y="43180"/>
                    <a:pt x="149860" y="57150"/>
                  </a:cubicBezTo>
                  <a:cubicBezTo>
                    <a:pt x="147320" y="85090"/>
                    <a:pt x="119380" y="156210"/>
                    <a:pt x="100330" y="181610"/>
                  </a:cubicBezTo>
                  <a:cubicBezTo>
                    <a:pt x="88900" y="196850"/>
                    <a:pt x="76200" y="208280"/>
                    <a:pt x="63500" y="212090"/>
                  </a:cubicBezTo>
                  <a:cubicBezTo>
                    <a:pt x="52070" y="214630"/>
                    <a:pt x="36830" y="212090"/>
                    <a:pt x="26670" y="205740"/>
                  </a:cubicBezTo>
                  <a:cubicBezTo>
                    <a:pt x="17780" y="200660"/>
                    <a:pt x="7620" y="187960"/>
                    <a:pt x="3810" y="177800"/>
                  </a:cubicBezTo>
                  <a:cubicBezTo>
                    <a:pt x="0" y="166370"/>
                    <a:pt x="5080" y="140970"/>
                    <a:pt x="5080" y="140970"/>
                  </a:cubicBezTo>
                </a:path>
              </a:pathLst>
            </a:custGeom>
            <a:solidFill>
              <a:srgbClr val="94AAB8"/>
            </a:solidFill>
            <a:ln cap="sq">
              <a:noFill/>
              <a:prstDash val="solid"/>
              <a:miter/>
            </a:ln>
          </p:spPr>
        </p:sp>
      </p:grpSp>
      <p:grpSp>
        <p:nvGrpSpPr>
          <p:cNvPr id="8" name="Group 8"/>
          <p:cNvGrpSpPr/>
          <p:nvPr/>
        </p:nvGrpSpPr>
        <p:grpSpPr>
          <a:xfrm>
            <a:off x="15270352" y="3458146"/>
            <a:ext cx="311468" cy="234315"/>
            <a:chOff x="0" y="0"/>
            <a:chExt cx="415290" cy="312420"/>
          </a:xfrm>
        </p:grpSpPr>
        <p:sp>
          <p:nvSpPr>
            <p:cNvPr id="9" name="Freeform 9"/>
            <p:cNvSpPr/>
            <p:nvPr/>
          </p:nvSpPr>
          <p:spPr>
            <a:xfrm>
              <a:off x="46990" y="48260"/>
              <a:ext cx="317500" cy="214630"/>
            </a:xfrm>
            <a:custGeom>
              <a:avLst/>
              <a:gdLst/>
              <a:ahLst/>
              <a:cxnLst/>
              <a:rect l="l" t="t" r="r" b="b"/>
              <a:pathLst>
                <a:path w="317500" h="214630">
                  <a:moveTo>
                    <a:pt x="26670" y="119380"/>
                  </a:moveTo>
                  <a:cubicBezTo>
                    <a:pt x="278130" y="0"/>
                    <a:pt x="285750" y="3810"/>
                    <a:pt x="294640" y="10160"/>
                  </a:cubicBezTo>
                  <a:cubicBezTo>
                    <a:pt x="304800" y="17780"/>
                    <a:pt x="314960" y="36830"/>
                    <a:pt x="316230" y="49530"/>
                  </a:cubicBezTo>
                  <a:cubicBezTo>
                    <a:pt x="317500" y="59690"/>
                    <a:pt x="312420" y="71120"/>
                    <a:pt x="307340" y="78740"/>
                  </a:cubicBezTo>
                  <a:cubicBezTo>
                    <a:pt x="300990" y="87630"/>
                    <a:pt x="290830" y="93980"/>
                    <a:pt x="281940" y="96520"/>
                  </a:cubicBezTo>
                  <a:cubicBezTo>
                    <a:pt x="271780" y="100330"/>
                    <a:pt x="260350" y="99060"/>
                    <a:pt x="250190" y="96520"/>
                  </a:cubicBezTo>
                  <a:cubicBezTo>
                    <a:pt x="241300" y="92710"/>
                    <a:pt x="231140" y="85090"/>
                    <a:pt x="226060" y="76200"/>
                  </a:cubicBezTo>
                  <a:cubicBezTo>
                    <a:pt x="220980" y="64770"/>
                    <a:pt x="218440" y="43180"/>
                    <a:pt x="223520" y="30480"/>
                  </a:cubicBezTo>
                  <a:cubicBezTo>
                    <a:pt x="226060" y="21590"/>
                    <a:pt x="234950" y="12700"/>
                    <a:pt x="243840" y="7620"/>
                  </a:cubicBezTo>
                  <a:cubicBezTo>
                    <a:pt x="252730" y="3810"/>
                    <a:pt x="264160" y="0"/>
                    <a:pt x="274320" y="2540"/>
                  </a:cubicBezTo>
                  <a:cubicBezTo>
                    <a:pt x="287020" y="5080"/>
                    <a:pt x="304800" y="17780"/>
                    <a:pt x="311150" y="29210"/>
                  </a:cubicBezTo>
                  <a:cubicBezTo>
                    <a:pt x="316230" y="38100"/>
                    <a:pt x="317500" y="50800"/>
                    <a:pt x="314960" y="59690"/>
                  </a:cubicBezTo>
                  <a:cubicBezTo>
                    <a:pt x="313690" y="69850"/>
                    <a:pt x="309880" y="76200"/>
                    <a:pt x="299720" y="86360"/>
                  </a:cubicBezTo>
                  <a:cubicBezTo>
                    <a:pt x="269240" y="116840"/>
                    <a:pt x="116840" y="194310"/>
                    <a:pt x="73660" y="207010"/>
                  </a:cubicBezTo>
                  <a:cubicBezTo>
                    <a:pt x="57150" y="212090"/>
                    <a:pt x="49530" y="214630"/>
                    <a:pt x="38100" y="212090"/>
                  </a:cubicBezTo>
                  <a:cubicBezTo>
                    <a:pt x="27940" y="209550"/>
                    <a:pt x="15240" y="201930"/>
                    <a:pt x="8890" y="191770"/>
                  </a:cubicBezTo>
                  <a:cubicBezTo>
                    <a:pt x="2540" y="180340"/>
                    <a:pt x="0" y="157480"/>
                    <a:pt x="3810" y="146050"/>
                  </a:cubicBezTo>
                  <a:cubicBezTo>
                    <a:pt x="6350" y="134620"/>
                    <a:pt x="26670" y="119380"/>
                    <a:pt x="26670" y="119380"/>
                  </a:cubicBezTo>
                </a:path>
              </a:pathLst>
            </a:custGeom>
            <a:solidFill>
              <a:srgbClr val="94AAB8"/>
            </a:solidFill>
            <a:ln cap="sq">
              <a:noFill/>
              <a:prstDash val="solid"/>
              <a:miter/>
            </a:ln>
          </p:spPr>
        </p:sp>
      </p:grpSp>
      <p:grpSp>
        <p:nvGrpSpPr>
          <p:cNvPr id="10" name="Group 10"/>
          <p:cNvGrpSpPr/>
          <p:nvPr/>
        </p:nvGrpSpPr>
        <p:grpSpPr>
          <a:xfrm>
            <a:off x="15184627" y="3323844"/>
            <a:ext cx="192405" cy="278130"/>
            <a:chOff x="0" y="0"/>
            <a:chExt cx="256540" cy="370840"/>
          </a:xfrm>
        </p:grpSpPr>
        <p:sp>
          <p:nvSpPr>
            <p:cNvPr id="11" name="Freeform 11"/>
            <p:cNvSpPr/>
            <p:nvPr/>
          </p:nvSpPr>
          <p:spPr>
            <a:xfrm>
              <a:off x="46990" y="49530"/>
              <a:ext cx="163830" cy="273050"/>
            </a:xfrm>
            <a:custGeom>
              <a:avLst/>
              <a:gdLst/>
              <a:ahLst/>
              <a:cxnLst/>
              <a:rect l="l" t="t" r="r" b="b"/>
              <a:pathLst>
                <a:path w="163830" h="273050">
                  <a:moveTo>
                    <a:pt x="3810" y="204470"/>
                  </a:moveTo>
                  <a:cubicBezTo>
                    <a:pt x="74930" y="11430"/>
                    <a:pt x="82550" y="6350"/>
                    <a:pt x="92710" y="3810"/>
                  </a:cubicBezTo>
                  <a:cubicBezTo>
                    <a:pt x="101600" y="0"/>
                    <a:pt x="114300" y="0"/>
                    <a:pt x="124460" y="3810"/>
                  </a:cubicBezTo>
                  <a:cubicBezTo>
                    <a:pt x="133350" y="6350"/>
                    <a:pt x="143510" y="13970"/>
                    <a:pt x="149860" y="22860"/>
                  </a:cubicBezTo>
                  <a:cubicBezTo>
                    <a:pt x="154940" y="31750"/>
                    <a:pt x="160020" y="43180"/>
                    <a:pt x="158750" y="53340"/>
                  </a:cubicBezTo>
                  <a:cubicBezTo>
                    <a:pt x="156210" y="66040"/>
                    <a:pt x="146050" y="86360"/>
                    <a:pt x="134620" y="93980"/>
                  </a:cubicBezTo>
                  <a:cubicBezTo>
                    <a:pt x="121920" y="101600"/>
                    <a:pt x="99060" y="101600"/>
                    <a:pt x="87630" y="96520"/>
                  </a:cubicBezTo>
                  <a:cubicBezTo>
                    <a:pt x="77470" y="92710"/>
                    <a:pt x="68580" y="83820"/>
                    <a:pt x="63500" y="74930"/>
                  </a:cubicBezTo>
                  <a:cubicBezTo>
                    <a:pt x="59690" y="66040"/>
                    <a:pt x="57150" y="53340"/>
                    <a:pt x="58420" y="43180"/>
                  </a:cubicBezTo>
                  <a:cubicBezTo>
                    <a:pt x="59690" y="33020"/>
                    <a:pt x="66040" y="21590"/>
                    <a:pt x="73660" y="15240"/>
                  </a:cubicBezTo>
                  <a:cubicBezTo>
                    <a:pt x="81280" y="7620"/>
                    <a:pt x="92710" y="2540"/>
                    <a:pt x="102870" y="1270"/>
                  </a:cubicBezTo>
                  <a:cubicBezTo>
                    <a:pt x="113030" y="0"/>
                    <a:pt x="125730" y="1270"/>
                    <a:pt x="134620" y="7620"/>
                  </a:cubicBezTo>
                  <a:cubicBezTo>
                    <a:pt x="144780" y="15240"/>
                    <a:pt x="156210" y="29210"/>
                    <a:pt x="158750" y="48260"/>
                  </a:cubicBezTo>
                  <a:cubicBezTo>
                    <a:pt x="163830" y="87630"/>
                    <a:pt x="118110" y="201930"/>
                    <a:pt x="100330" y="236220"/>
                  </a:cubicBezTo>
                  <a:cubicBezTo>
                    <a:pt x="92710" y="251460"/>
                    <a:pt x="87630" y="259080"/>
                    <a:pt x="77470" y="264160"/>
                  </a:cubicBezTo>
                  <a:cubicBezTo>
                    <a:pt x="67310" y="269240"/>
                    <a:pt x="53340" y="273050"/>
                    <a:pt x="41910" y="270510"/>
                  </a:cubicBezTo>
                  <a:cubicBezTo>
                    <a:pt x="29210" y="266700"/>
                    <a:pt x="11430" y="252730"/>
                    <a:pt x="5080" y="240030"/>
                  </a:cubicBezTo>
                  <a:cubicBezTo>
                    <a:pt x="0" y="229870"/>
                    <a:pt x="3810" y="204470"/>
                    <a:pt x="3810" y="204470"/>
                  </a:cubicBezTo>
                </a:path>
              </a:pathLst>
            </a:custGeom>
            <a:solidFill>
              <a:srgbClr val="94AAB8"/>
            </a:solidFill>
            <a:ln cap="sq">
              <a:noFill/>
              <a:prstDash val="solid"/>
              <a:miter/>
            </a:ln>
          </p:spPr>
        </p:sp>
      </p:grpSp>
      <p:grpSp>
        <p:nvGrpSpPr>
          <p:cNvPr id="12" name="Group 12"/>
          <p:cNvGrpSpPr/>
          <p:nvPr/>
        </p:nvGrpSpPr>
        <p:grpSpPr>
          <a:xfrm>
            <a:off x="15303689" y="3656266"/>
            <a:ext cx="302895" cy="175260"/>
            <a:chOff x="0" y="0"/>
            <a:chExt cx="403860" cy="233680"/>
          </a:xfrm>
        </p:grpSpPr>
        <p:sp>
          <p:nvSpPr>
            <p:cNvPr id="13" name="Freeform 13"/>
            <p:cNvSpPr/>
            <p:nvPr/>
          </p:nvSpPr>
          <p:spPr>
            <a:xfrm>
              <a:off x="48260" y="49530"/>
              <a:ext cx="306070" cy="135890"/>
            </a:xfrm>
            <a:custGeom>
              <a:avLst/>
              <a:gdLst/>
              <a:ahLst/>
              <a:cxnLst/>
              <a:rect l="l" t="t" r="r" b="b"/>
              <a:pathLst>
                <a:path w="306070" h="135890">
                  <a:moveTo>
                    <a:pt x="66040" y="1270"/>
                  </a:moveTo>
                  <a:cubicBezTo>
                    <a:pt x="302260" y="57150"/>
                    <a:pt x="304800" y="76200"/>
                    <a:pt x="304800" y="88900"/>
                  </a:cubicBezTo>
                  <a:cubicBezTo>
                    <a:pt x="303530" y="100330"/>
                    <a:pt x="297180" y="110490"/>
                    <a:pt x="290830" y="118110"/>
                  </a:cubicBezTo>
                  <a:cubicBezTo>
                    <a:pt x="283210" y="125730"/>
                    <a:pt x="271780" y="130810"/>
                    <a:pt x="261620" y="133350"/>
                  </a:cubicBezTo>
                  <a:cubicBezTo>
                    <a:pt x="251460" y="134620"/>
                    <a:pt x="238760" y="133350"/>
                    <a:pt x="229870" y="127000"/>
                  </a:cubicBezTo>
                  <a:cubicBezTo>
                    <a:pt x="218440" y="120650"/>
                    <a:pt x="205740" y="100330"/>
                    <a:pt x="203200" y="87630"/>
                  </a:cubicBezTo>
                  <a:cubicBezTo>
                    <a:pt x="201930" y="77470"/>
                    <a:pt x="205740" y="64770"/>
                    <a:pt x="210820" y="55880"/>
                  </a:cubicBezTo>
                  <a:cubicBezTo>
                    <a:pt x="215900" y="48260"/>
                    <a:pt x="226060" y="39370"/>
                    <a:pt x="236220" y="35560"/>
                  </a:cubicBezTo>
                  <a:cubicBezTo>
                    <a:pt x="248920" y="31750"/>
                    <a:pt x="271780" y="34290"/>
                    <a:pt x="283210" y="41910"/>
                  </a:cubicBezTo>
                  <a:cubicBezTo>
                    <a:pt x="292100" y="46990"/>
                    <a:pt x="299720" y="57150"/>
                    <a:pt x="302260" y="67310"/>
                  </a:cubicBezTo>
                  <a:cubicBezTo>
                    <a:pt x="306070" y="77470"/>
                    <a:pt x="304800" y="90170"/>
                    <a:pt x="302260" y="99060"/>
                  </a:cubicBezTo>
                  <a:cubicBezTo>
                    <a:pt x="298450" y="109220"/>
                    <a:pt x="290830" y="119380"/>
                    <a:pt x="281940" y="125730"/>
                  </a:cubicBezTo>
                  <a:cubicBezTo>
                    <a:pt x="273050" y="130810"/>
                    <a:pt x="266700" y="132080"/>
                    <a:pt x="251460" y="133350"/>
                  </a:cubicBezTo>
                  <a:cubicBezTo>
                    <a:pt x="212090" y="135890"/>
                    <a:pt x="77470" y="115570"/>
                    <a:pt x="39370" y="100330"/>
                  </a:cubicBezTo>
                  <a:cubicBezTo>
                    <a:pt x="24130" y="93980"/>
                    <a:pt x="16510" y="87630"/>
                    <a:pt x="10160" y="78740"/>
                  </a:cubicBezTo>
                  <a:cubicBezTo>
                    <a:pt x="3810" y="69850"/>
                    <a:pt x="0" y="54610"/>
                    <a:pt x="2540" y="43180"/>
                  </a:cubicBezTo>
                  <a:cubicBezTo>
                    <a:pt x="5080" y="30480"/>
                    <a:pt x="19050" y="11430"/>
                    <a:pt x="30480" y="5080"/>
                  </a:cubicBezTo>
                  <a:cubicBezTo>
                    <a:pt x="40640" y="0"/>
                    <a:pt x="66040" y="1270"/>
                    <a:pt x="66040" y="1270"/>
                  </a:cubicBezTo>
                </a:path>
              </a:pathLst>
            </a:custGeom>
            <a:solidFill>
              <a:srgbClr val="94AAB8"/>
            </a:solidFill>
            <a:ln cap="sq">
              <a:noFill/>
              <a:prstDash val="solid"/>
              <a:miter/>
            </a:ln>
          </p:spPr>
        </p:sp>
      </p:grpSp>
      <p:sp>
        <p:nvSpPr>
          <p:cNvPr id="14" name="Freeform 14"/>
          <p:cNvSpPr/>
          <p:nvPr/>
        </p:nvSpPr>
        <p:spPr>
          <a:xfrm>
            <a:off x="-25267" y="-832516"/>
            <a:ext cx="3531385" cy="3815463"/>
          </a:xfrm>
          <a:custGeom>
            <a:avLst/>
            <a:gdLst/>
            <a:ahLst/>
            <a:cxnLst/>
            <a:rect l="l" t="t" r="r" b="b"/>
            <a:pathLst>
              <a:path w="3531385" h="3815463">
                <a:moveTo>
                  <a:pt x="0" y="0"/>
                </a:moveTo>
                <a:lnTo>
                  <a:pt x="3531386" y="0"/>
                </a:lnTo>
                <a:lnTo>
                  <a:pt x="3531386" y="3815464"/>
                </a:lnTo>
                <a:lnTo>
                  <a:pt x="0" y="38154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5" name="Group 15"/>
          <p:cNvGrpSpPr/>
          <p:nvPr/>
        </p:nvGrpSpPr>
        <p:grpSpPr>
          <a:xfrm>
            <a:off x="1806148" y="3192399"/>
            <a:ext cx="262890" cy="292418"/>
            <a:chOff x="0" y="0"/>
            <a:chExt cx="350520" cy="389890"/>
          </a:xfrm>
        </p:grpSpPr>
        <p:sp>
          <p:nvSpPr>
            <p:cNvPr id="16" name="Freeform 16"/>
            <p:cNvSpPr/>
            <p:nvPr/>
          </p:nvSpPr>
          <p:spPr>
            <a:xfrm>
              <a:off x="46990" y="49530"/>
              <a:ext cx="254000" cy="290830"/>
            </a:xfrm>
            <a:custGeom>
              <a:avLst/>
              <a:gdLst/>
              <a:ahLst/>
              <a:cxnLst/>
              <a:rect l="l" t="t" r="r" b="b"/>
              <a:pathLst>
                <a:path w="254000" h="290830">
                  <a:moveTo>
                    <a:pt x="160020" y="269240"/>
                  </a:moveTo>
                  <a:cubicBezTo>
                    <a:pt x="0" y="46990"/>
                    <a:pt x="3810" y="38100"/>
                    <a:pt x="7620" y="29210"/>
                  </a:cubicBezTo>
                  <a:cubicBezTo>
                    <a:pt x="12700" y="20320"/>
                    <a:pt x="20320" y="10160"/>
                    <a:pt x="30480" y="6350"/>
                  </a:cubicBezTo>
                  <a:cubicBezTo>
                    <a:pt x="43180" y="1270"/>
                    <a:pt x="66040" y="1270"/>
                    <a:pt x="77470" y="7620"/>
                  </a:cubicBezTo>
                  <a:cubicBezTo>
                    <a:pt x="87630" y="11430"/>
                    <a:pt x="95250" y="21590"/>
                    <a:pt x="99060" y="30480"/>
                  </a:cubicBezTo>
                  <a:cubicBezTo>
                    <a:pt x="102870" y="40640"/>
                    <a:pt x="104140" y="53340"/>
                    <a:pt x="101600" y="62230"/>
                  </a:cubicBezTo>
                  <a:cubicBezTo>
                    <a:pt x="99060" y="72390"/>
                    <a:pt x="93980" y="83820"/>
                    <a:pt x="85090" y="90170"/>
                  </a:cubicBezTo>
                  <a:cubicBezTo>
                    <a:pt x="73660" y="97790"/>
                    <a:pt x="52070" y="102870"/>
                    <a:pt x="39370" y="99060"/>
                  </a:cubicBezTo>
                  <a:cubicBezTo>
                    <a:pt x="25400" y="95250"/>
                    <a:pt x="10160" y="77470"/>
                    <a:pt x="5080" y="66040"/>
                  </a:cubicBezTo>
                  <a:cubicBezTo>
                    <a:pt x="1270" y="55880"/>
                    <a:pt x="2540" y="43180"/>
                    <a:pt x="6350" y="34290"/>
                  </a:cubicBezTo>
                  <a:cubicBezTo>
                    <a:pt x="8890" y="24130"/>
                    <a:pt x="17780" y="13970"/>
                    <a:pt x="25400" y="8890"/>
                  </a:cubicBezTo>
                  <a:cubicBezTo>
                    <a:pt x="34290" y="3810"/>
                    <a:pt x="46990" y="0"/>
                    <a:pt x="57150" y="1270"/>
                  </a:cubicBezTo>
                  <a:cubicBezTo>
                    <a:pt x="67310" y="1270"/>
                    <a:pt x="74930" y="3810"/>
                    <a:pt x="86360" y="13970"/>
                  </a:cubicBezTo>
                  <a:cubicBezTo>
                    <a:pt x="120650" y="39370"/>
                    <a:pt x="222250" y="168910"/>
                    <a:pt x="242570" y="208280"/>
                  </a:cubicBezTo>
                  <a:cubicBezTo>
                    <a:pt x="250190" y="223520"/>
                    <a:pt x="254000" y="231140"/>
                    <a:pt x="251460" y="243840"/>
                  </a:cubicBezTo>
                  <a:cubicBezTo>
                    <a:pt x="250190" y="256540"/>
                    <a:pt x="237490" y="275590"/>
                    <a:pt x="226060" y="283210"/>
                  </a:cubicBezTo>
                  <a:cubicBezTo>
                    <a:pt x="215900" y="289560"/>
                    <a:pt x="201930" y="290830"/>
                    <a:pt x="190500" y="288290"/>
                  </a:cubicBezTo>
                  <a:cubicBezTo>
                    <a:pt x="179070" y="285750"/>
                    <a:pt x="160020" y="269240"/>
                    <a:pt x="160020" y="269240"/>
                  </a:cubicBezTo>
                </a:path>
              </a:pathLst>
            </a:custGeom>
            <a:solidFill>
              <a:srgbClr val="94AAB8"/>
            </a:solidFill>
            <a:ln cap="sq">
              <a:noFill/>
              <a:prstDash val="solid"/>
              <a:miter/>
            </a:ln>
          </p:spPr>
        </p:sp>
      </p:grpSp>
      <p:grpSp>
        <p:nvGrpSpPr>
          <p:cNvPr id="17" name="Group 17"/>
          <p:cNvGrpSpPr/>
          <p:nvPr/>
        </p:nvGrpSpPr>
        <p:grpSpPr>
          <a:xfrm>
            <a:off x="1740426" y="3425761"/>
            <a:ext cx="237172" cy="154305"/>
            <a:chOff x="0" y="0"/>
            <a:chExt cx="316230" cy="205740"/>
          </a:xfrm>
        </p:grpSpPr>
        <p:sp>
          <p:nvSpPr>
            <p:cNvPr id="18" name="Freeform 18"/>
            <p:cNvSpPr/>
            <p:nvPr/>
          </p:nvSpPr>
          <p:spPr>
            <a:xfrm>
              <a:off x="49530" y="45720"/>
              <a:ext cx="220980" cy="109220"/>
            </a:xfrm>
            <a:custGeom>
              <a:avLst/>
              <a:gdLst/>
              <a:ahLst/>
              <a:cxnLst/>
              <a:rect l="l" t="t" r="r" b="b"/>
              <a:pathLst>
                <a:path w="220980" h="109220">
                  <a:moveTo>
                    <a:pt x="166370" y="107950"/>
                  </a:moveTo>
                  <a:cubicBezTo>
                    <a:pt x="6350" y="87630"/>
                    <a:pt x="0" y="68580"/>
                    <a:pt x="1270" y="53340"/>
                  </a:cubicBezTo>
                  <a:cubicBezTo>
                    <a:pt x="1270" y="39370"/>
                    <a:pt x="15240" y="20320"/>
                    <a:pt x="26670" y="11430"/>
                  </a:cubicBezTo>
                  <a:cubicBezTo>
                    <a:pt x="35560" y="5080"/>
                    <a:pt x="48260" y="3810"/>
                    <a:pt x="58420" y="5080"/>
                  </a:cubicBezTo>
                  <a:cubicBezTo>
                    <a:pt x="68580" y="6350"/>
                    <a:pt x="81280" y="10160"/>
                    <a:pt x="88900" y="19050"/>
                  </a:cubicBezTo>
                  <a:cubicBezTo>
                    <a:pt x="97790" y="29210"/>
                    <a:pt x="105410" y="52070"/>
                    <a:pt x="104140" y="64770"/>
                  </a:cubicBezTo>
                  <a:cubicBezTo>
                    <a:pt x="102870" y="76200"/>
                    <a:pt x="96520" y="87630"/>
                    <a:pt x="88900" y="93980"/>
                  </a:cubicBezTo>
                  <a:cubicBezTo>
                    <a:pt x="81280" y="101600"/>
                    <a:pt x="69850" y="107950"/>
                    <a:pt x="58420" y="107950"/>
                  </a:cubicBezTo>
                  <a:cubicBezTo>
                    <a:pt x="45720" y="109220"/>
                    <a:pt x="22860" y="101600"/>
                    <a:pt x="12700" y="90170"/>
                  </a:cubicBezTo>
                  <a:cubicBezTo>
                    <a:pt x="3810" y="80010"/>
                    <a:pt x="0" y="55880"/>
                    <a:pt x="2540" y="43180"/>
                  </a:cubicBezTo>
                  <a:cubicBezTo>
                    <a:pt x="5080" y="31750"/>
                    <a:pt x="12700" y="21590"/>
                    <a:pt x="21590" y="15240"/>
                  </a:cubicBezTo>
                  <a:cubicBezTo>
                    <a:pt x="30480" y="8890"/>
                    <a:pt x="39370" y="6350"/>
                    <a:pt x="53340" y="5080"/>
                  </a:cubicBezTo>
                  <a:cubicBezTo>
                    <a:pt x="78740" y="0"/>
                    <a:pt x="139700" y="0"/>
                    <a:pt x="166370" y="5080"/>
                  </a:cubicBezTo>
                  <a:cubicBezTo>
                    <a:pt x="181610" y="7620"/>
                    <a:pt x="193040" y="8890"/>
                    <a:pt x="200660" y="17780"/>
                  </a:cubicBezTo>
                  <a:cubicBezTo>
                    <a:pt x="210820" y="29210"/>
                    <a:pt x="220980" y="59690"/>
                    <a:pt x="214630" y="74930"/>
                  </a:cubicBezTo>
                  <a:cubicBezTo>
                    <a:pt x="209550" y="90170"/>
                    <a:pt x="166370" y="107950"/>
                    <a:pt x="166370" y="107950"/>
                  </a:cubicBezTo>
                </a:path>
              </a:pathLst>
            </a:custGeom>
            <a:solidFill>
              <a:srgbClr val="94AAB8"/>
            </a:solidFill>
            <a:ln cap="sq">
              <a:noFill/>
              <a:prstDash val="solid"/>
              <a:miter/>
            </a:ln>
          </p:spPr>
        </p:sp>
      </p:grpSp>
      <p:grpSp>
        <p:nvGrpSpPr>
          <p:cNvPr id="19" name="Group 19"/>
          <p:cNvGrpSpPr/>
          <p:nvPr/>
        </p:nvGrpSpPr>
        <p:grpSpPr>
          <a:xfrm>
            <a:off x="2015698" y="3217164"/>
            <a:ext cx="185738" cy="234315"/>
            <a:chOff x="0" y="0"/>
            <a:chExt cx="247650" cy="312420"/>
          </a:xfrm>
        </p:grpSpPr>
        <p:sp>
          <p:nvSpPr>
            <p:cNvPr id="20" name="Freeform 20"/>
            <p:cNvSpPr/>
            <p:nvPr/>
          </p:nvSpPr>
          <p:spPr>
            <a:xfrm>
              <a:off x="46990" y="48260"/>
              <a:ext cx="151130" cy="214630"/>
            </a:xfrm>
            <a:custGeom>
              <a:avLst/>
              <a:gdLst/>
              <a:ahLst/>
              <a:cxnLst/>
              <a:rect l="l" t="t" r="r" b="b"/>
              <a:pathLst>
                <a:path w="151130" h="214630">
                  <a:moveTo>
                    <a:pt x="5080" y="140970"/>
                  </a:moveTo>
                  <a:cubicBezTo>
                    <a:pt x="83820" y="0"/>
                    <a:pt x="95250" y="1270"/>
                    <a:pt x="105410" y="2540"/>
                  </a:cubicBezTo>
                  <a:cubicBezTo>
                    <a:pt x="115570" y="3810"/>
                    <a:pt x="128270" y="8890"/>
                    <a:pt x="134620" y="16510"/>
                  </a:cubicBezTo>
                  <a:cubicBezTo>
                    <a:pt x="143510" y="26670"/>
                    <a:pt x="151130" y="49530"/>
                    <a:pt x="148590" y="63500"/>
                  </a:cubicBezTo>
                  <a:cubicBezTo>
                    <a:pt x="147320" y="73660"/>
                    <a:pt x="142240" y="85090"/>
                    <a:pt x="133350" y="91440"/>
                  </a:cubicBezTo>
                  <a:cubicBezTo>
                    <a:pt x="121920" y="100330"/>
                    <a:pt x="99060" y="106680"/>
                    <a:pt x="86360" y="102870"/>
                  </a:cubicBezTo>
                  <a:cubicBezTo>
                    <a:pt x="72390" y="100330"/>
                    <a:pt x="55880" y="83820"/>
                    <a:pt x="49530" y="71120"/>
                  </a:cubicBezTo>
                  <a:cubicBezTo>
                    <a:pt x="45720" y="60960"/>
                    <a:pt x="45720" y="48260"/>
                    <a:pt x="49530" y="38100"/>
                  </a:cubicBezTo>
                  <a:cubicBezTo>
                    <a:pt x="52070" y="27940"/>
                    <a:pt x="58420" y="16510"/>
                    <a:pt x="68580" y="11430"/>
                  </a:cubicBezTo>
                  <a:cubicBezTo>
                    <a:pt x="80010" y="3810"/>
                    <a:pt x="102870" y="1270"/>
                    <a:pt x="116840" y="5080"/>
                  </a:cubicBezTo>
                  <a:cubicBezTo>
                    <a:pt x="127000" y="7620"/>
                    <a:pt x="135890" y="16510"/>
                    <a:pt x="142240" y="25400"/>
                  </a:cubicBezTo>
                  <a:cubicBezTo>
                    <a:pt x="147320" y="34290"/>
                    <a:pt x="151130" y="43180"/>
                    <a:pt x="149860" y="57150"/>
                  </a:cubicBezTo>
                  <a:cubicBezTo>
                    <a:pt x="147320" y="85090"/>
                    <a:pt x="119380" y="156210"/>
                    <a:pt x="100330" y="181610"/>
                  </a:cubicBezTo>
                  <a:cubicBezTo>
                    <a:pt x="88900" y="196850"/>
                    <a:pt x="76200" y="208280"/>
                    <a:pt x="63500" y="212090"/>
                  </a:cubicBezTo>
                  <a:cubicBezTo>
                    <a:pt x="52070" y="214630"/>
                    <a:pt x="36830" y="212090"/>
                    <a:pt x="26670" y="205740"/>
                  </a:cubicBezTo>
                  <a:cubicBezTo>
                    <a:pt x="17780" y="200660"/>
                    <a:pt x="7620" y="187960"/>
                    <a:pt x="3810" y="177800"/>
                  </a:cubicBezTo>
                  <a:cubicBezTo>
                    <a:pt x="0" y="166370"/>
                    <a:pt x="5080" y="140970"/>
                    <a:pt x="5080" y="140970"/>
                  </a:cubicBezTo>
                </a:path>
              </a:pathLst>
            </a:custGeom>
            <a:solidFill>
              <a:srgbClr val="94AAB8"/>
            </a:solidFill>
            <a:ln cap="sq">
              <a:noFill/>
              <a:prstDash val="solid"/>
              <a:miter/>
            </a:ln>
          </p:spPr>
        </p:sp>
      </p:grpSp>
      <p:grpSp>
        <p:nvGrpSpPr>
          <p:cNvPr id="21" name="Group 21"/>
          <p:cNvGrpSpPr/>
          <p:nvPr/>
        </p:nvGrpSpPr>
        <p:grpSpPr>
          <a:xfrm>
            <a:off x="5790873" y="3358993"/>
            <a:ext cx="311468" cy="234315"/>
            <a:chOff x="0" y="0"/>
            <a:chExt cx="415290" cy="312420"/>
          </a:xfrm>
        </p:grpSpPr>
        <p:sp>
          <p:nvSpPr>
            <p:cNvPr id="22" name="Freeform 22"/>
            <p:cNvSpPr/>
            <p:nvPr/>
          </p:nvSpPr>
          <p:spPr>
            <a:xfrm>
              <a:off x="46990" y="48260"/>
              <a:ext cx="317500" cy="214630"/>
            </a:xfrm>
            <a:custGeom>
              <a:avLst/>
              <a:gdLst/>
              <a:ahLst/>
              <a:cxnLst/>
              <a:rect l="l" t="t" r="r" b="b"/>
              <a:pathLst>
                <a:path w="317500" h="214630">
                  <a:moveTo>
                    <a:pt x="26670" y="119380"/>
                  </a:moveTo>
                  <a:cubicBezTo>
                    <a:pt x="278130" y="0"/>
                    <a:pt x="285750" y="3810"/>
                    <a:pt x="294640" y="10160"/>
                  </a:cubicBezTo>
                  <a:cubicBezTo>
                    <a:pt x="304800" y="17780"/>
                    <a:pt x="314960" y="36830"/>
                    <a:pt x="316230" y="49530"/>
                  </a:cubicBezTo>
                  <a:cubicBezTo>
                    <a:pt x="317500" y="59690"/>
                    <a:pt x="312420" y="71120"/>
                    <a:pt x="307340" y="78740"/>
                  </a:cubicBezTo>
                  <a:cubicBezTo>
                    <a:pt x="300990" y="87630"/>
                    <a:pt x="290830" y="93980"/>
                    <a:pt x="281940" y="96520"/>
                  </a:cubicBezTo>
                  <a:cubicBezTo>
                    <a:pt x="271780" y="100330"/>
                    <a:pt x="260350" y="99060"/>
                    <a:pt x="250190" y="96520"/>
                  </a:cubicBezTo>
                  <a:cubicBezTo>
                    <a:pt x="241300" y="92710"/>
                    <a:pt x="231140" y="85090"/>
                    <a:pt x="226060" y="76200"/>
                  </a:cubicBezTo>
                  <a:cubicBezTo>
                    <a:pt x="220980" y="64770"/>
                    <a:pt x="218440" y="43180"/>
                    <a:pt x="223520" y="30480"/>
                  </a:cubicBezTo>
                  <a:cubicBezTo>
                    <a:pt x="226060" y="21590"/>
                    <a:pt x="234950" y="12700"/>
                    <a:pt x="243840" y="7620"/>
                  </a:cubicBezTo>
                  <a:cubicBezTo>
                    <a:pt x="252730" y="3810"/>
                    <a:pt x="264160" y="0"/>
                    <a:pt x="274320" y="2540"/>
                  </a:cubicBezTo>
                  <a:cubicBezTo>
                    <a:pt x="287020" y="5080"/>
                    <a:pt x="304800" y="17780"/>
                    <a:pt x="311150" y="29210"/>
                  </a:cubicBezTo>
                  <a:cubicBezTo>
                    <a:pt x="316230" y="38100"/>
                    <a:pt x="317500" y="50800"/>
                    <a:pt x="314960" y="59690"/>
                  </a:cubicBezTo>
                  <a:cubicBezTo>
                    <a:pt x="313690" y="69850"/>
                    <a:pt x="309880" y="76200"/>
                    <a:pt x="299720" y="86360"/>
                  </a:cubicBezTo>
                  <a:cubicBezTo>
                    <a:pt x="269240" y="116840"/>
                    <a:pt x="116840" y="194310"/>
                    <a:pt x="73660" y="207010"/>
                  </a:cubicBezTo>
                  <a:cubicBezTo>
                    <a:pt x="57150" y="212090"/>
                    <a:pt x="49530" y="214630"/>
                    <a:pt x="38100" y="212090"/>
                  </a:cubicBezTo>
                  <a:cubicBezTo>
                    <a:pt x="27940" y="209550"/>
                    <a:pt x="15240" y="201930"/>
                    <a:pt x="8890" y="191770"/>
                  </a:cubicBezTo>
                  <a:cubicBezTo>
                    <a:pt x="2540" y="180340"/>
                    <a:pt x="0" y="157480"/>
                    <a:pt x="3810" y="146050"/>
                  </a:cubicBezTo>
                  <a:cubicBezTo>
                    <a:pt x="6350" y="134620"/>
                    <a:pt x="26670" y="119380"/>
                    <a:pt x="26670" y="119380"/>
                  </a:cubicBezTo>
                </a:path>
              </a:pathLst>
            </a:custGeom>
            <a:solidFill>
              <a:srgbClr val="94AAB8"/>
            </a:solidFill>
            <a:ln cap="sq">
              <a:noFill/>
              <a:prstDash val="solid"/>
              <a:miter/>
            </a:ln>
          </p:spPr>
        </p:sp>
      </p:grpSp>
      <p:grpSp>
        <p:nvGrpSpPr>
          <p:cNvPr id="23" name="Group 23"/>
          <p:cNvGrpSpPr/>
          <p:nvPr/>
        </p:nvGrpSpPr>
        <p:grpSpPr>
          <a:xfrm>
            <a:off x="5705148" y="3224691"/>
            <a:ext cx="192405" cy="278130"/>
            <a:chOff x="0" y="0"/>
            <a:chExt cx="256540" cy="370840"/>
          </a:xfrm>
        </p:grpSpPr>
        <p:sp>
          <p:nvSpPr>
            <p:cNvPr id="24" name="Freeform 24"/>
            <p:cNvSpPr/>
            <p:nvPr/>
          </p:nvSpPr>
          <p:spPr>
            <a:xfrm>
              <a:off x="46990" y="49530"/>
              <a:ext cx="163830" cy="273050"/>
            </a:xfrm>
            <a:custGeom>
              <a:avLst/>
              <a:gdLst/>
              <a:ahLst/>
              <a:cxnLst/>
              <a:rect l="l" t="t" r="r" b="b"/>
              <a:pathLst>
                <a:path w="163830" h="273050">
                  <a:moveTo>
                    <a:pt x="3810" y="204470"/>
                  </a:moveTo>
                  <a:cubicBezTo>
                    <a:pt x="74930" y="11430"/>
                    <a:pt x="82550" y="6350"/>
                    <a:pt x="92710" y="3810"/>
                  </a:cubicBezTo>
                  <a:cubicBezTo>
                    <a:pt x="101600" y="0"/>
                    <a:pt x="114300" y="0"/>
                    <a:pt x="124460" y="3810"/>
                  </a:cubicBezTo>
                  <a:cubicBezTo>
                    <a:pt x="133350" y="6350"/>
                    <a:pt x="143510" y="13970"/>
                    <a:pt x="149860" y="22860"/>
                  </a:cubicBezTo>
                  <a:cubicBezTo>
                    <a:pt x="154940" y="31750"/>
                    <a:pt x="160020" y="43180"/>
                    <a:pt x="158750" y="53340"/>
                  </a:cubicBezTo>
                  <a:cubicBezTo>
                    <a:pt x="156210" y="66040"/>
                    <a:pt x="146050" y="86360"/>
                    <a:pt x="134620" y="93980"/>
                  </a:cubicBezTo>
                  <a:cubicBezTo>
                    <a:pt x="121920" y="101600"/>
                    <a:pt x="99060" y="101600"/>
                    <a:pt x="87630" y="96520"/>
                  </a:cubicBezTo>
                  <a:cubicBezTo>
                    <a:pt x="77470" y="92710"/>
                    <a:pt x="68580" y="83820"/>
                    <a:pt x="63500" y="74930"/>
                  </a:cubicBezTo>
                  <a:cubicBezTo>
                    <a:pt x="59690" y="66040"/>
                    <a:pt x="57150" y="53340"/>
                    <a:pt x="58420" y="43180"/>
                  </a:cubicBezTo>
                  <a:cubicBezTo>
                    <a:pt x="59690" y="33020"/>
                    <a:pt x="66040" y="21590"/>
                    <a:pt x="73660" y="15240"/>
                  </a:cubicBezTo>
                  <a:cubicBezTo>
                    <a:pt x="81280" y="7620"/>
                    <a:pt x="92710" y="2540"/>
                    <a:pt x="102870" y="1270"/>
                  </a:cubicBezTo>
                  <a:cubicBezTo>
                    <a:pt x="113030" y="0"/>
                    <a:pt x="125730" y="1270"/>
                    <a:pt x="134620" y="7620"/>
                  </a:cubicBezTo>
                  <a:cubicBezTo>
                    <a:pt x="144780" y="15240"/>
                    <a:pt x="156210" y="29210"/>
                    <a:pt x="158750" y="48260"/>
                  </a:cubicBezTo>
                  <a:cubicBezTo>
                    <a:pt x="163830" y="87630"/>
                    <a:pt x="118110" y="201930"/>
                    <a:pt x="100330" y="236220"/>
                  </a:cubicBezTo>
                  <a:cubicBezTo>
                    <a:pt x="92710" y="251460"/>
                    <a:pt x="87630" y="259080"/>
                    <a:pt x="77470" y="264160"/>
                  </a:cubicBezTo>
                  <a:cubicBezTo>
                    <a:pt x="67310" y="269240"/>
                    <a:pt x="53340" y="273050"/>
                    <a:pt x="41910" y="270510"/>
                  </a:cubicBezTo>
                  <a:cubicBezTo>
                    <a:pt x="29210" y="266700"/>
                    <a:pt x="11430" y="252730"/>
                    <a:pt x="5080" y="240030"/>
                  </a:cubicBezTo>
                  <a:cubicBezTo>
                    <a:pt x="0" y="229870"/>
                    <a:pt x="3810" y="204470"/>
                    <a:pt x="3810" y="204470"/>
                  </a:cubicBezTo>
                </a:path>
              </a:pathLst>
            </a:custGeom>
            <a:solidFill>
              <a:srgbClr val="94AAB8"/>
            </a:solidFill>
            <a:ln cap="sq">
              <a:noFill/>
              <a:prstDash val="solid"/>
              <a:miter/>
            </a:ln>
          </p:spPr>
        </p:sp>
      </p:grpSp>
      <p:grpSp>
        <p:nvGrpSpPr>
          <p:cNvPr id="25" name="Group 25"/>
          <p:cNvGrpSpPr/>
          <p:nvPr/>
        </p:nvGrpSpPr>
        <p:grpSpPr>
          <a:xfrm>
            <a:off x="5824211" y="3557113"/>
            <a:ext cx="302895" cy="175260"/>
            <a:chOff x="0" y="0"/>
            <a:chExt cx="403860" cy="233680"/>
          </a:xfrm>
        </p:grpSpPr>
        <p:sp>
          <p:nvSpPr>
            <p:cNvPr id="26" name="Freeform 26"/>
            <p:cNvSpPr/>
            <p:nvPr/>
          </p:nvSpPr>
          <p:spPr>
            <a:xfrm>
              <a:off x="48260" y="49530"/>
              <a:ext cx="306070" cy="135890"/>
            </a:xfrm>
            <a:custGeom>
              <a:avLst/>
              <a:gdLst/>
              <a:ahLst/>
              <a:cxnLst/>
              <a:rect l="l" t="t" r="r" b="b"/>
              <a:pathLst>
                <a:path w="306070" h="135890">
                  <a:moveTo>
                    <a:pt x="66040" y="1270"/>
                  </a:moveTo>
                  <a:cubicBezTo>
                    <a:pt x="302260" y="57150"/>
                    <a:pt x="304800" y="76200"/>
                    <a:pt x="304800" y="88900"/>
                  </a:cubicBezTo>
                  <a:cubicBezTo>
                    <a:pt x="303530" y="100330"/>
                    <a:pt x="297180" y="110490"/>
                    <a:pt x="290830" y="118110"/>
                  </a:cubicBezTo>
                  <a:cubicBezTo>
                    <a:pt x="283210" y="125730"/>
                    <a:pt x="271780" y="130810"/>
                    <a:pt x="261620" y="133350"/>
                  </a:cubicBezTo>
                  <a:cubicBezTo>
                    <a:pt x="251460" y="134620"/>
                    <a:pt x="238760" y="133350"/>
                    <a:pt x="229870" y="127000"/>
                  </a:cubicBezTo>
                  <a:cubicBezTo>
                    <a:pt x="218440" y="120650"/>
                    <a:pt x="205740" y="100330"/>
                    <a:pt x="203200" y="87630"/>
                  </a:cubicBezTo>
                  <a:cubicBezTo>
                    <a:pt x="201930" y="77470"/>
                    <a:pt x="205740" y="64770"/>
                    <a:pt x="210820" y="55880"/>
                  </a:cubicBezTo>
                  <a:cubicBezTo>
                    <a:pt x="215900" y="48260"/>
                    <a:pt x="226060" y="39370"/>
                    <a:pt x="236220" y="35560"/>
                  </a:cubicBezTo>
                  <a:cubicBezTo>
                    <a:pt x="248920" y="31750"/>
                    <a:pt x="271780" y="34290"/>
                    <a:pt x="283210" y="41910"/>
                  </a:cubicBezTo>
                  <a:cubicBezTo>
                    <a:pt x="292100" y="46990"/>
                    <a:pt x="299720" y="57150"/>
                    <a:pt x="302260" y="67310"/>
                  </a:cubicBezTo>
                  <a:cubicBezTo>
                    <a:pt x="306070" y="77470"/>
                    <a:pt x="304800" y="90170"/>
                    <a:pt x="302260" y="99060"/>
                  </a:cubicBezTo>
                  <a:cubicBezTo>
                    <a:pt x="298450" y="109220"/>
                    <a:pt x="290830" y="119380"/>
                    <a:pt x="281940" y="125730"/>
                  </a:cubicBezTo>
                  <a:cubicBezTo>
                    <a:pt x="273050" y="130810"/>
                    <a:pt x="266700" y="132080"/>
                    <a:pt x="251460" y="133350"/>
                  </a:cubicBezTo>
                  <a:cubicBezTo>
                    <a:pt x="212090" y="135890"/>
                    <a:pt x="77470" y="115570"/>
                    <a:pt x="39370" y="100330"/>
                  </a:cubicBezTo>
                  <a:cubicBezTo>
                    <a:pt x="24130" y="93980"/>
                    <a:pt x="16510" y="87630"/>
                    <a:pt x="10160" y="78740"/>
                  </a:cubicBezTo>
                  <a:cubicBezTo>
                    <a:pt x="3810" y="69850"/>
                    <a:pt x="0" y="54610"/>
                    <a:pt x="2540" y="43180"/>
                  </a:cubicBezTo>
                  <a:cubicBezTo>
                    <a:pt x="5080" y="30480"/>
                    <a:pt x="19050" y="11430"/>
                    <a:pt x="30480" y="5080"/>
                  </a:cubicBezTo>
                  <a:cubicBezTo>
                    <a:pt x="40640" y="0"/>
                    <a:pt x="66040" y="1270"/>
                    <a:pt x="66040" y="1270"/>
                  </a:cubicBezTo>
                </a:path>
              </a:pathLst>
            </a:custGeom>
            <a:solidFill>
              <a:srgbClr val="94AAB8"/>
            </a:solidFill>
            <a:ln cap="sq">
              <a:noFill/>
              <a:prstDash val="solid"/>
              <a:miter/>
            </a:ln>
          </p:spPr>
        </p:sp>
      </p:grpSp>
      <p:sp>
        <p:nvSpPr>
          <p:cNvPr id="27" name="Freeform 27"/>
          <p:cNvSpPr/>
          <p:nvPr/>
        </p:nvSpPr>
        <p:spPr>
          <a:xfrm>
            <a:off x="3350856" y="8181342"/>
            <a:ext cx="1596729" cy="1506731"/>
          </a:xfrm>
          <a:custGeom>
            <a:avLst/>
            <a:gdLst/>
            <a:ahLst/>
            <a:cxnLst/>
            <a:rect l="l" t="t" r="r" b="b"/>
            <a:pathLst>
              <a:path w="1596729" h="1506731">
                <a:moveTo>
                  <a:pt x="0" y="0"/>
                </a:moveTo>
                <a:lnTo>
                  <a:pt x="1596729" y="0"/>
                </a:lnTo>
                <a:lnTo>
                  <a:pt x="1596729" y="1506732"/>
                </a:lnTo>
                <a:lnTo>
                  <a:pt x="0" y="15067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8" name="Freeform 28"/>
          <p:cNvSpPr/>
          <p:nvPr/>
        </p:nvSpPr>
        <p:spPr>
          <a:xfrm>
            <a:off x="11818605" y="8057517"/>
            <a:ext cx="3636532" cy="1805042"/>
          </a:xfrm>
          <a:custGeom>
            <a:avLst/>
            <a:gdLst/>
            <a:ahLst/>
            <a:cxnLst/>
            <a:rect l="l" t="t" r="r" b="b"/>
            <a:pathLst>
              <a:path w="3636532" h="1805042">
                <a:moveTo>
                  <a:pt x="0" y="0"/>
                </a:moveTo>
                <a:lnTo>
                  <a:pt x="3636532" y="0"/>
                </a:lnTo>
                <a:lnTo>
                  <a:pt x="3636532" y="1805042"/>
                </a:lnTo>
                <a:lnTo>
                  <a:pt x="0" y="18050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9" name="TextBox 29"/>
          <p:cNvSpPr txBox="1"/>
          <p:nvPr/>
        </p:nvSpPr>
        <p:spPr>
          <a:xfrm>
            <a:off x="10235892" y="4158617"/>
            <a:ext cx="6625499" cy="3508904"/>
          </a:xfrm>
          <a:prstGeom prst="rect">
            <a:avLst/>
          </a:prstGeom>
        </p:spPr>
        <p:txBody>
          <a:bodyPr lIns="0" tIns="0" rIns="0" bIns="0" rtlCol="0" anchor="t">
            <a:spAutoFit/>
          </a:bodyPr>
          <a:lstStyle/>
          <a:p>
            <a:pPr marL="539749" lvl="1" indent="-269875" algn="l">
              <a:lnSpc>
                <a:spcPts val="3499"/>
              </a:lnSpc>
              <a:buFont typeface="Arial"/>
              <a:buChar char="•"/>
            </a:pPr>
            <a:r>
              <a:rPr lang="en-US" sz="2499">
                <a:solidFill>
                  <a:srgbClr val="3B365F"/>
                </a:solidFill>
                <a:latin typeface="Coco Gothic"/>
                <a:ea typeface="Coco Gothic"/>
                <a:cs typeface="Coco Gothic"/>
                <a:sym typeface="Coco Gothic"/>
              </a:rPr>
              <a:t>Corporate Accessibility: Assists DHH employees in meetings, training sessions, and daily communication.</a:t>
            </a:r>
          </a:p>
          <a:p>
            <a:pPr algn="l">
              <a:lnSpc>
                <a:spcPts val="3499"/>
              </a:lnSpc>
            </a:pPr>
            <a:endParaRPr lang="en-US" sz="2499">
              <a:solidFill>
                <a:srgbClr val="3B365F"/>
              </a:solidFill>
              <a:latin typeface="Coco Gothic"/>
              <a:ea typeface="Coco Gothic"/>
              <a:cs typeface="Coco Gothic"/>
              <a:sym typeface="Coco Gothic"/>
            </a:endParaRPr>
          </a:p>
          <a:p>
            <a:pPr marL="539749" lvl="1" indent="-269875" algn="l">
              <a:lnSpc>
                <a:spcPts val="3499"/>
              </a:lnSpc>
              <a:buFont typeface="Arial"/>
              <a:buChar char="•"/>
            </a:pPr>
            <a:r>
              <a:rPr lang="en-US" sz="2499">
                <a:solidFill>
                  <a:srgbClr val="3B365F"/>
                </a:solidFill>
                <a:latin typeface="Coco Gothic"/>
                <a:ea typeface="Coco Gothic"/>
                <a:cs typeface="Coco Gothic"/>
                <a:sym typeface="Coco Gothic"/>
              </a:rPr>
              <a:t>Vocational Training: Translates technical manuals and instructional materials into ESL.</a:t>
            </a:r>
          </a:p>
          <a:p>
            <a:pPr algn="l">
              <a:lnSpc>
                <a:spcPts val="3499"/>
              </a:lnSpc>
            </a:pPr>
            <a:endParaRPr lang="en-US" sz="2499">
              <a:solidFill>
                <a:srgbClr val="3B365F"/>
              </a:solidFill>
              <a:latin typeface="Coco Gothic"/>
              <a:ea typeface="Coco Gothic"/>
              <a:cs typeface="Coco Gothic"/>
              <a:sym typeface="Coco Gothic"/>
            </a:endParaRPr>
          </a:p>
        </p:txBody>
      </p:sp>
      <p:sp>
        <p:nvSpPr>
          <p:cNvPr id="30" name="TextBox 30"/>
          <p:cNvSpPr txBox="1"/>
          <p:nvPr/>
        </p:nvSpPr>
        <p:spPr>
          <a:xfrm>
            <a:off x="10886030" y="3418525"/>
            <a:ext cx="4569107" cy="509905"/>
          </a:xfrm>
          <a:prstGeom prst="rect">
            <a:avLst/>
          </a:prstGeom>
        </p:spPr>
        <p:txBody>
          <a:bodyPr lIns="0" tIns="0" rIns="0" bIns="0" rtlCol="0" anchor="t">
            <a:spAutoFit/>
          </a:bodyPr>
          <a:lstStyle/>
          <a:p>
            <a:pPr algn="ctr">
              <a:lnSpc>
                <a:spcPts val="3919"/>
              </a:lnSpc>
            </a:pPr>
            <a:r>
              <a:rPr lang="en-US" sz="2799" b="1">
                <a:solidFill>
                  <a:srgbClr val="3B365F"/>
                </a:solidFill>
                <a:latin typeface="Coco Gothic Bold"/>
                <a:ea typeface="Coco Gothic Bold"/>
                <a:cs typeface="Coco Gothic Bold"/>
                <a:sym typeface="Coco Gothic Bold"/>
              </a:rPr>
              <a:t>Workplace Inclusion</a:t>
            </a:r>
          </a:p>
        </p:txBody>
      </p:sp>
      <p:sp>
        <p:nvSpPr>
          <p:cNvPr id="31" name="TextBox 31"/>
          <p:cNvSpPr txBox="1"/>
          <p:nvPr/>
        </p:nvSpPr>
        <p:spPr>
          <a:xfrm>
            <a:off x="2855505" y="913291"/>
            <a:ext cx="12576991" cy="1076325"/>
          </a:xfrm>
          <a:prstGeom prst="rect">
            <a:avLst/>
          </a:prstGeom>
        </p:spPr>
        <p:txBody>
          <a:bodyPr lIns="0" tIns="0" rIns="0" bIns="0" rtlCol="0" anchor="t">
            <a:spAutoFit/>
          </a:bodyPr>
          <a:lstStyle/>
          <a:p>
            <a:pPr algn="ctr">
              <a:lnSpc>
                <a:spcPts val="8400"/>
              </a:lnSpc>
            </a:pPr>
            <a:r>
              <a:rPr lang="en-US" sz="6000" b="1">
                <a:solidFill>
                  <a:srgbClr val="3B365F"/>
                </a:solidFill>
                <a:latin typeface="Coco Gothic Bold"/>
                <a:ea typeface="Coco Gothic Bold"/>
                <a:cs typeface="Coco Gothic Bold"/>
                <a:sym typeface="Coco Gothic Bold"/>
              </a:rPr>
              <a:t>Applications cont.</a:t>
            </a:r>
          </a:p>
        </p:txBody>
      </p:sp>
      <p:sp>
        <p:nvSpPr>
          <p:cNvPr id="32" name="TextBox 32"/>
          <p:cNvSpPr txBox="1"/>
          <p:nvPr/>
        </p:nvSpPr>
        <p:spPr>
          <a:xfrm>
            <a:off x="1213189" y="4158617"/>
            <a:ext cx="6627777" cy="3508375"/>
          </a:xfrm>
          <a:prstGeom prst="rect">
            <a:avLst/>
          </a:prstGeom>
        </p:spPr>
        <p:txBody>
          <a:bodyPr lIns="0" tIns="0" rIns="0" bIns="0" rtlCol="0" anchor="t">
            <a:spAutoFit/>
          </a:bodyPr>
          <a:lstStyle/>
          <a:p>
            <a:pPr marL="539749" lvl="1" indent="-269875" algn="l">
              <a:lnSpc>
                <a:spcPts val="3499"/>
              </a:lnSpc>
              <a:buFont typeface="Arial"/>
              <a:buChar char="•"/>
            </a:pPr>
            <a:r>
              <a:rPr lang="en-US" sz="2499">
                <a:solidFill>
                  <a:srgbClr val="3B365F"/>
                </a:solidFill>
                <a:latin typeface="Coco Gothic"/>
                <a:ea typeface="Coco Gothic"/>
                <a:cs typeface="Coco Gothic"/>
                <a:sym typeface="Coco Gothic"/>
              </a:rPr>
              <a:t>Patient-Doctor Communication: Allows DHH patients to describe symptoms via gestures (e.g., "</a:t>
            </a:r>
            <a:r>
              <a:rPr lang="ar-EG" sz="2499">
                <a:solidFill>
                  <a:srgbClr val="3B365F"/>
                </a:solidFill>
                <a:latin typeface="Coco Gothic"/>
                <a:ea typeface="Coco Gothic"/>
                <a:cs typeface="Coco Gothic"/>
                <a:sym typeface="Coco Gothic"/>
                <a:rtl/>
              </a:rPr>
              <a:t>أنا عندي صداع</a:t>
            </a:r>
            <a:r>
              <a:rPr lang="en-US" sz="2499">
                <a:solidFill>
                  <a:srgbClr val="3B365F"/>
                </a:solidFill>
                <a:latin typeface="Coco Gothic"/>
                <a:ea typeface="Coco Gothic"/>
                <a:cs typeface="Coco Gothic"/>
                <a:sym typeface="Coco Gothic"/>
              </a:rPr>
              <a:t>").</a:t>
            </a:r>
          </a:p>
          <a:p>
            <a:pPr algn="l">
              <a:lnSpc>
                <a:spcPts val="3499"/>
              </a:lnSpc>
            </a:pPr>
            <a:endParaRPr lang="en-US" sz="2499">
              <a:solidFill>
                <a:srgbClr val="3B365F"/>
              </a:solidFill>
              <a:latin typeface="Coco Gothic"/>
              <a:ea typeface="Coco Gothic"/>
              <a:cs typeface="Coco Gothic"/>
              <a:sym typeface="Coco Gothic"/>
            </a:endParaRPr>
          </a:p>
          <a:p>
            <a:pPr marL="539749" lvl="1" indent="-269875" algn="l">
              <a:lnSpc>
                <a:spcPts val="3499"/>
              </a:lnSpc>
              <a:buFont typeface="Arial"/>
              <a:buChar char="•"/>
            </a:pPr>
            <a:r>
              <a:rPr lang="en-US" sz="2499">
                <a:solidFill>
                  <a:srgbClr val="3B365F"/>
                </a:solidFill>
                <a:latin typeface="Coco Gothic"/>
                <a:ea typeface="Coco Gothic"/>
                <a:cs typeface="Coco Gothic"/>
                <a:sym typeface="Coco Gothic"/>
              </a:rPr>
              <a:t>Emergency Services: First responders use the app to understand urgent needs in real time</a:t>
            </a:r>
          </a:p>
          <a:p>
            <a:pPr algn="ctr">
              <a:lnSpc>
                <a:spcPts val="3499"/>
              </a:lnSpc>
            </a:pPr>
            <a:endParaRPr lang="en-US" sz="2499">
              <a:solidFill>
                <a:srgbClr val="3B365F"/>
              </a:solidFill>
              <a:latin typeface="Coco Gothic"/>
              <a:ea typeface="Coco Gothic"/>
              <a:cs typeface="Coco Gothic"/>
              <a:sym typeface="Coco Gothic"/>
            </a:endParaRPr>
          </a:p>
        </p:txBody>
      </p:sp>
      <p:sp>
        <p:nvSpPr>
          <p:cNvPr id="33" name="TextBox 33"/>
          <p:cNvSpPr txBox="1"/>
          <p:nvPr/>
        </p:nvSpPr>
        <p:spPr>
          <a:xfrm>
            <a:off x="2009031" y="3321621"/>
            <a:ext cx="4045209" cy="509905"/>
          </a:xfrm>
          <a:prstGeom prst="rect">
            <a:avLst/>
          </a:prstGeom>
        </p:spPr>
        <p:txBody>
          <a:bodyPr lIns="0" tIns="0" rIns="0" bIns="0" rtlCol="0" anchor="t">
            <a:spAutoFit/>
          </a:bodyPr>
          <a:lstStyle/>
          <a:p>
            <a:pPr algn="ctr">
              <a:lnSpc>
                <a:spcPts val="3919"/>
              </a:lnSpc>
            </a:pPr>
            <a:r>
              <a:rPr lang="en-US" sz="2799" b="1">
                <a:solidFill>
                  <a:srgbClr val="3B365F"/>
                </a:solidFill>
                <a:latin typeface="Coco Gothic Bold"/>
                <a:ea typeface="Coco Gothic Bold"/>
                <a:cs typeface="Coco Gothic Bold"/>
                <a:sym typeface="Coco Gothic Bold"/>
              </a:rPr>
              <a:t>Healthcare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0F6FF"/>
        </a:solidFill>
        <a:effectLst/>
      </p:bgPr>
    </p:bg>
    <p:spTree>
      <p:nvGrpSpPr>
        <p:cNvPr id="1" name=""/>
        <p:cNvGrpSpPr/>
        <p:nvPr/>
      </p:nvGrpSpPr>
      <p:grpSpPr>
        <a:xfrm>
          <a:off x="0" y="0"/>
          <a:ext cx="0" cy="0"/>
          <a:chOff x="0" y="0"/>
          <a:chExt cx="0" cy="0"/>
        </a:xfrm>
      </p:grpSpPr>
      <p:sp>
        <p:nvSpPr>
          <p:cNvPr id="2" name="Freeform 2"/>
          <p:cNvSpPr/>
          <p:nvPr/>
        </p:nvSpPr>
        <p:spPr>
          <a:xfrm rot="-6262171">
            <a:off x="8699606" y="-2315196"/>
            <a:ext cx="9743832" cy="10202966"/>
          </a:xfrm>
          <a:custGeom>
            <a:avLst/>
            <a:gdLst/>
            <a:ahLst/>
            <a:cxnLst/>
            <a:rect l="l" t="t" r="r" b="b"/>
            <a:pathLst>
              <a:path w="9743832" h="10202966">
                <a:moveTo>
                  <a:pt x="0" y="0"/>
                </a:moveTo>
                <a:lnTo>
                  <a:pt x="9743832" y="0"/>
                </a:lnTo>
                <a:lnTo>
                  <a:pt x="9743832" y="10202965"/>
                </a:lnTo>
                <a:lnTo>
                  <a:pt x="0" y="102029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866775"/>
            <a:ext cx="11294944" cy="1076325"/>
          </a:xfrm>
          <a:prstGeom prst="rect">
            <a:avLst/>
          </a:prstGeom>
        </p:spPr>
        <p:txBody>
          <a:bodyPr lIns="0" tIns="0" rIns="0" bIns="0" rtlCol="0" anchor="t">
            <a:spAutoFit/>
          </a:bodyPr>
          <a:lstStyle/>
          <a:p>
            <a:pPr algn="l">
              <a:lnSpc>
                <a:spcPts val="8400"/>
              </a:lnSpc>
            </a:pPr>
            <a:r>
              <a:rPr lang="en-US" sz="6000" b="1">
                <a:solidFill>
                  <a:srgbClr val="3B365F"/>
                </a:solidFill>
                <a:latin typeface="Coco Gothic Bold"/>
                <a:ea typeface="Coco Gothic Bold"/>
                <a:cs typeface="Coco Gothic Bold"/>
                <a:sym typeface="Coco Gothic Bold"/>
              </a:rPr>
              <a:t>Future Work</a:t>
            </a:r>
          </a:p>
        </p:txBody>
      </p:sp>
      <p:sp>
        <p:nvSpPr>
          <p:cNvPr id="4" name="Freeform 4"/>
          <p:cNvSpPr/>
          <p:nvPr/>
        </p:nvSpPr>
        <p:spPr>
          <a:xfrm rot="-441338" flipH="1">
            <a:off x="386285" y="1957962"/>
            <a:ext cx="7090051" cy="4450271"/>
          </a:xfrm>
          <a:custGeom>
            <a:avLst/>
            <a:gdLst/>
            <a:ahLst/>
            <a:cxnLst/>
            <a:rect l="l" t="t" r="r" b="b"/>
            <a:pathLst>
              <a:path w="7090051" h="4450271">
                <a:moveTo>
                  <a:pt x="7090051" y="0"/>
                </a:moveTo>
                <a:lnTo>
                  <a:pt x="0" y="0"/>
                </a:lnTo>
                <a:lnTo>
                  <a:pt x="0" y="4450271"/>
                </a:lnTo>
                <a:lnTo>
                  <a:pt x="7090051" y="4450271"/>
                </a:lnTo>
                <a:lnTo>
                  <a:pt x="7090051"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404873" y="4222453"/>
            <a:ext cx="558165" cy="1234440"/>
            <a:chOff x="0" y="0"/>
            <a:chExt cx="744220" cy="1645920"/>
          </a:xfrm>
        </p:grpSpPr>
        <p:sp>
          <p:nvSpPr>
            <p:cNvPr id="6" name="Freeform 6"/>
            <p:cNvSpPr/>
            <p:nvPr/>
          </p:nvSpPr>
          <p:spPr>
            <a:xfrm>
              <a:off x="38100" y="49530"/>
              <a:ext cx="656590" cy="1548130"/>
            </a:xfrm>
            <a:custGeom>
              <a:avLst/>
              <a:gdLst/>
              <a:ahLst/>
              <a:cxnLst/>
              <a:rect l="l" t="t" r="r" b="b"/>
              <a:pathLst>
                <a:path w="656590" h="1548130">
                  <a:moveTo>
                    <a:pt x="177800" y="66040"/>
                  </a:moveTo>
                  <a:cubicBezTo>
                    <a:pt x="292100" y="551180"/>
                    <a:pt x="332740" y="689610"/>
                    <a:pt x="368300" y="783590"/>
                  </a:cubicBezTo>
                  <a:cubicBezTo>
                    <a:pt x="392430" y="848360"/>
                    <a:pt x="421640" y="887730"/>
                    <a:pt x="441960" y="944880"/>
                  </a:cubicBezTo>
                  <a:cubicBezTo>
                    <a:pt x="463550" y="1008380"/>
                    <a:pt x="467360" y="1084580"/>
                    <a:pt x="488950" y="1148080"/>
                  </a:cubicBezTo>
                  <a:cubicBezTo>
                    <a:pt x="509270" y="1207770"/>
                    <a:pt x="535940" y="1270000"/>
                    <a:pt x="565150" y="1315720"/>
                  </a:cubicBezTo>
                  <a:cubicBezTo>
                    <a:pt x="589280" y="1352550"/>
                    <a:pt x="632460" y="1384300"/>
                    <a:pt x="645160" y="1407160"/>
                  </a:cubicBezTo>
                  <a:cubicBezTo>
                    <a:pt x="651510" y="1418590"/>
                    <a:pt x="654050" y="1424940"/>
                    <a:pt x="655320" y="1436370"/>
                  </a:cubicBezTo>
                  <a:cubicBezTo>
                    <a:pt x="656590" y="1451610"/>
                    <a:pt x="651510" y="1480820"/>
                    <a:pt x="645160" y="1496060"/>
                  </a:cubicBezTo>
                  <a:cubicBezTo>
                    <a:pt x="641350" y="1506220"/>
                    <a:pt x="636270" y="1512570"/>
                    <a:pt x="627380" y="1520190"/>
                  </a:cubicBezTo>
                  <a:cubicBezTo>
                    <a:pt x="614680" y="1530350"/>
                    <a:pt x="590550" y="1543050"/>
                    <a:pt x="571500" y="1545590"/>
                  </a:cubicBezTo>
                  <a:cubicBezTo>
                    <a:pt x="553720" y="1546860"/>
                    <a:pt x="529590" y="1541780"/>
                    <a:pt x="513080" y="1531620"/>
                  </a:cubicBezTo>
                  <a:cubicBezTo>
                    <a:pt x="496570" y="1522730"/>
                    <a:pt x="481330" y="1501140"/>
                    <a:pt x="473710" y="1485900"/>
                  </a:cubicBezTo>
                  <a:cubicBezTo>
                    <a:pt x="468630" y="1475740"/>
                    <a:pt x="467360" y="1468120"/>
                    <a:pt x="467360" y="1456690"/>
                  </a:cubicBezTo>
                  <a:cubicBezTo>
                    <a:pt x="468630" y="1440180"/>
                    <a:pt x="472440" y="1413510"/>
                    <a:pt x="483870" y="1398270"/>
                  </a:cubicBezTo>
                  <a:cubicBezTo>
                    <a:pt x="494030" y="1381760"/>
                    <a:pt x="516890" y="1367790"/>
                    <a:pt x="532130" y="1361440"/>
                  </a:cubicBezTo>
                  <a:cubicBezTo>
                    <a:pt x="542290" y="1357630"/>
                    <a:pt x="552450" y="1356360"/>
                    <a:pt x="562610" y="1356360"/>
                  </a:cubicBezTo>
                  <a:cubicBezTo>
                    <a:pt x="571500" y="1356360"/>
                    <a:pt x="581660" y="1357630"/>
                    <a:pt x="591820" y="1361440"/>
                  </a:cubicBezTo>
                  <a:cubicBezTo>
                    <a:pt x="607060" y="1367790"/>
                    <a:pt x="629920" y="1385570"/>
                    <a:pt x="640080" y="1398270"/>
                  </a:cubicBezTo>
                  <a:cubicBezTo>
                    <a:pt x="647700" y="1407160"/>
                    <a:pt x="650240" y="1414780"/>
                    <a:pt x="652780" y="1426210"/>
                  </a:cubicBezTo>
                  <a:cubicBezTo>
                    <a:pt x="656590" y="1441450"/>
                    <a:pt x="656590" y="1468120"/>
                    <a:pt x="650240" y="1485900"/>
                  </a:cubicBezTo>
                  <a:cubicBezTo>
                    <a:pt x="642620" y="1503680"/>
                    <a:pt x="623570" y="1522730"/>
                    <a:pt x="610870" y="1531620"/>
                  </a:cubicBezTo>
                  <a:cubicBezTo>
                    <a:pt x="600710" y="1539240"/>
                    <a:pt x="593090" y="1541780"/>
                    <a:pt x="581660" y="1543050"/>
                  </a:cubicBezTo>
                  <a:cubicBezTo>
                    <a:pt x="566420" y="1545590"/>
                    <a:pt x="543560" y="1548130"/>
                    <a:pt x="521970" y="1536700"/>
                  </a:cubicBezTo>
                  <a:cubicBezTo>
                    <a:pt x="480060" y="1515110"/>
                    <a:pt x="412750" y="1418590"/>
                    <a:pt x="379730" y="1365250"/>
                  </a:cubicBezTo>
                  <a:cubicBezTo>
                    <a:pt x="355600" y="1327150"/>
                    <a:pt x="347980" y="1300480"/>
                    <a:pt x="331470" y="1254760"/>
                  </a:cubicBezTo>
                  <a:cubicBezTo>
                    <a:pt x="306070" y="1182370"/>
                    <a:pt x="283210" y="1068070"/>
                    <a:pt x="251460" y="967740"/>
                  </a:cubicBezTo>
                  <a:cubicBezTo>
                    <a:pt x="217170" y="855980"/>
                    <a:pt x="160020" y="718820"/>
                    <a:pt x="129540" y="613410"/>
                  </a:cubicBezTo>
                  <a:cubicBezTo>
                    <a:pt x="104140" y="530860"/>
                    <a:pt x="90170" y="469900"/>
                    <a:pt x="72390" y="387350"/>
                  </a:cubicBezTo>
                  <a:cubicBezTo>
                    <a:pt x="50800" y="289560"/>
                    <a:pt x="0" y="121920"/>
                    <a:pt x="12700" y="63500"/>
                  </a:cubicBezTo>
                  <a:cubicBezTo>
                    <a:pt x="19050" y="38100"/>
                    <a:pt x="31750" y="25400"/>
                    <a:pt x="48260" y="13970"/>
                  </a:cubicBezTo>
                  <a:cubicBezTo>
                    <a:pt x="63500" y="3810"/>
                    <a:pt x="88900" y="0"/>
                    <a:pt x="106680" y="1270"/>
                  </a:cubicBezTo>
                  <a:cubicBezTo>
                    <a:pt x="120650" y="2540"/>
                    <a:pt x="133350" y="6350"/>
                    <a:pt x="144780" y="16510"/>
                  </a:cubicBezTo>
                  <a:cubicBezTo>
                    <a:pt x="157480" y="26670"/>
                    <a:pt x="177800" y="66040"/>
                    <a:pt x="177800" y="66040"/>
                  </a:cubicBezTo>
                </a:path>
              </a:pathLst>
            </a:custGeom>
            <a:solidFill>
              <a:srgbClr val="94AAB8"/>
            </a:solidFill>
            <a:ln cap="sq">
              <a:noFill/>
              <a:prstDash val="solid"/>
              <a:miter/>
            </a:ln>
          </p:spPr>
        </p:sp>
      </p:grpSp>
      <p:grpSp>
        <p:nvGrpSpPr>
          <p:cNvPr id="7" name="Group 7"/>
          <p:cNvGrpSpPr/>
          <p:nvPr/>
        </p:nvGrpSpPr>
        <p:grpSpPr>
          <a:xfrm>
            <a:off x="6533258" y="2729886"/>
            <a:ext cx="644843" cy="566738"/>
            <a:chOff x="0" y="0"/>
            <a:chExt cx="859790" cy="755650"/>
          </a:xfrm>
        </p:grpSpPr>
        <p:sp>
          <p:nvSpPr>
            <p:cNvPr id="8" name="Freeform 8"/>
            <p:cNvSpPr/>
            <p:nvPr/>
          </p:nvSpPr>
          <p:spPr>
            <a:xfrm>
              <a:off x="50800" y="45720"/>
              <a:ext cx="760730" cy="659130"/>
            </a:xfrm>
            <a:custGeom>
              <a:avLst/>
              <a:gdLst/>
              <a:ahLst/>
              <a:cxnLst/>
              <a:rect l="l" t="t" r="r" b="b"/>
              <a:pathLst>
                <a:path w="760730" h="659130">
                  <a:moveTo>
                    <a:pt x="123190" y="10160"/>
                  </a:moveTo>
                  <a:cubicBezTo>
                    <a:pt x="515620" y="285750"/>
                    <a:pt x="695960" y="443230"/>
                    <a:pt x="739140" y="508000"/>
                  </a:cubicBezTo>
                  <a:cubicBezTo>
                    <a:pt x="754380" y="530860"/>
                    <a:pt x="758190" y="544830"/>
                    <a:pt x="758190" y="563880"/>
                  </a:cubicBezTo>
                  <a:cubicBezTo>
                    <a:pt x="758190" y="582930"/>
                    <a:pt x="751840" y="604520"/>
                    <a:pt x="740410" y="619760"/>
                  </a:cubicBezTo>
                  <a:cubicBezTo>
                    <a:pt x="728980" y="635000"/>
                    <a:pt x="709930" y="648970"/>
                    <a:pt x="692150" y="654050"/>
                  </a:cubicBezTo>
                  <a:cubicBezTo>
                    <a:pt x="673100" y="659130"/>
                    <a:pt x="650240" y="657860"/>
                    <a:pt x="632460" y="651510"/>
                  </a:cubicBezTo>
                  <a:cubicBezTo>
                    <a:pt x="614680" y="645160"/>
                    <a:pt x="596900" y="626110"/>
                    <a:pt x="586740" y="613410"/>
                  </a:cubicBezTo>
                  <a:cubicBezTo>
                    <a:pt x="580390" y="604520"/>
                    <a:pt x="576580" y="596900"/>
                    <a:pt x="575310" y="585470"/>
                  </a:cubicBezTo>
                  <a:cubicBezTo>
                    <a:pt x="572770" y="570230"/>
                    <a:pt x="575310" y="542290"/>
                    <a:pt x="581660" y="527050"/>
                  </a:cubicBezTo>
                  <a:cubicBezTo>
                    <a:pt x="585470" y="516890"/>
                    <a:pt x="589280" y="509270"/>
                    <a:pt x="598170" y="501650"/>
                  </a:cubicBezTo>
                  <a:cubicBezTo>
                    <a:pt x="609600" y="491490"/>
                    <a:pt x="631190" y="476250"/>
                    <a:pt x="648970" y="473710"/>
                  </a:cubicBezTo>
                  <a:cubicBezTo>
                    <a:pt x="668020" y="469900"/>
                    <a:pt x="693420" y="476250"/>
                    <a:pt x="708660" y="482600"/>
                  </a:cubicBezTo>
                  <a:cubicBezTo>
                    <a:pt x="718820" y="486410"/>
                    <a:pt x="725170" y="492760"/>
                    <a:pt x="732790" y="500380"/>
                  </a:cubicBezTo>
                  <a:cubicBezTo>
                    <a:pt x="739140" y="506730"/>
                    <a:pt x="745490" y="514350"/>
                    <a:pt x="749300" y="524510"/>
                  </a:cubicBezTo>
                  <a:cubicBezTo>
                    <a:pt x="754380" y="539750"/>
                    <a:pt x="760730" y="565150"/>
                    <a:pt x="756920" y="584200"/>
                  </a:cubicBezTo>
                  <a:cubicBezTo>
                    <a:pt x="753110" y="601980"/>
                    <a:pt x="740410" y="622300"/>
                    <a:pt x="726440" y="635000"/>
                  </a:cubicBezTo>
                  <a:cubicBezTo>
                    <a:pt x="712470" y="646430"/>
                    <a:pt x="690880" y="656590"/>
                    <a:pt x="671830" y="657860"/>
                  </a:cubicBezTo>
                  <a:cubicBezTo>
                    <a:pt x="652780" y="659130"/>
                    <a:pt x="638810" y="656590"/>
                    <a:pt x="614680" y="642620"/>
                  </a:cubicBezTo>
                  <a:cubicBezTo>
                    <a:pt x="543560" y="601980"/>
                    <a:pt x="378460" y="389890"/>
                    <a:pt x="266700" y="299720"/>
                  </a:cubicBezTo>
                  <a:cubicBezTo>
                    <a:pt x="180340" y="229870"/>
                    <a:pt x="49530" y="182880"/>
                    <a:pt x="16510" y="135890"/>
                  </a:cubicBezTo>
                  <a:cubicBezTo>
                    <a:pt x="1270" y="115570"/>
                    <a:pt x="0" y="95250"/>
                    <a:pt x="0" y="77470"/>
                  </a:cubicBezTo>
                  <a:cubicBezTo>
                    <a:pt x="1270" y="63500"/>
                    <a:pt x="5080" y="50800"/>
                    <a:pt x="13970" y="39370"/>
                  </a:cubicBezTo>
                  <a:cubicBezTo>
                    <a:pt x="24130" y="25400"/>
                    <a:pt x="44450" y="8890"/>
                    <a:pt x="63500" y="5080"/>
                  </a:cubicBezTo>
                  <a:cubicBezTo>
                    <a:pt x="81280" y="0"/>
                    <a:pt x="123190" y="10160"/>
                    <a:pt x="123190" y="10160"/>
                  </a:cubicBezTo>
                </a:path>
              </a:pathLst>
            </a:custGeom>
            <a:solidFill>
              <a:srgbClr val="94AAB8"/>
            </a:solidFill>
            <a:ln cap="sq">
              <a:noFill/>
              <a:prstDash val="solid"/>
              <a:miter/>
            </a:ln>
          </p:spPr>
        </p:sp>
      </p:grpSp>
      <p:sp>
        <p:nvSpPr>
          <p:cNvPr id="9" name="Freeform 9"/>
          <p:cNvSpPr/>
          <p:nvPr/>
        </p:nvSpPr>
        <p:spPr>
          <a:xfrm rot="-441338" flipH="1">
            <a:off x="386285" y="5937394"/>
            <a:ext cx="7090051" cy="4450271"/>
          </a:xfrm>
          <a:custGeom>
            <a:avLst/>
            <a:gdLst/>
            <a:ahLst/>
            <a:cxnLst/>
            <a:rect l="l" t="t" r="r" b="b"/>
            <a:pathLst>
              <a:path w="7090051" h="4450271">
                <a:moveTo>
                  <a:pt x="7090051" y="0"/>
                </a:moveTo>
                <a:lnTo>
                  <a:pt x="0" y="0"/>
                </a:lnTo>
                <a:lnTo>
                  <a:pt x="0" y="4450270"/>
                </a:lnTo>
                <a:lnTo>
                  <a:pt x="7090051" y="4450270"/>
                </a:lnTo>
                <a:lnTo>
                  <a:pt x="7090051"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a:off x="404873" y="8201885"/>
            <a:ext cx="558165" cy="1234440"/>
            <a:chOff x="0" y="0"/>
            <a:chExt cx="744220" cy="1645920"/>
          </a:xfrm>
        </p:grpSpPr>
        <p:sp>
          <p:nvSpPr>
            <p:cNvPr id="11" name="Freeform 11"/>
            <p:cNvSpPr/>
            <p:nvPr/>
          </p:nvSpPr>
          <p:spPr>
            <a:xfrm>
              <a:off x="38100" y="49530"/>
              <a:ext cx="656590" cy="1548130"/>
            </a:xfrm>
            <a:custGeom>
              <a:avLst/>
              <a:gdLst/>
              <a:ahLst/>
              <a:cxnLst/>
              <a:rect l="l" t="t" r="r" b="b"/>
              <a:pathLst>
                <a:path w="656590" h="1548130">
                  <a:moveTo>
                    <a:pt x="177800" y="66040"/>
                  </a:moveTo>
                  <a:cubicBezTo>
                    <a:pt x="292100" y="551180"/>
                    <a:pt x="332740" y="689610"/>
                    <a:pt x="368300" y="783590"/>
                  </a:cubicBezTo>
                  <a:cubicBezTo>
                    <a:pt x="392430" y="848360"/>
                    <a:pt x="421640" y="887730"/>
                    <a:pt x="441960" y="944880"/>
                  </a:cubicBezTo>
                  <a:cubicBezTo>
                    <a:pt x="463550" y="1008380"/>
                    <a:pt x="467360" y="1084580"/>
                    <a:pt x="488950" y="1148080"/>
                  </a:cubicBezTo>
                  <a:cubicBezTo>
                    <a:pt x="509270" y="1207770"/>
                    <a:pt x="535940" y="1270000"/>
                    <a:pt x="565150" y="1315720"/>
                  </a:cubicBezTo>
                  <a:cubicBezTo>
                    <a:pt x="589280" y="1352550"/>
                    <a:pt x="632460" y="1384300"/>
                    <a:pt x="645160" y="1407160"/>
                  </a:cubicBezTo>
                  <a:cubicBezTo>
                    <a:pt x="651510" y="1418590"/>
                    <a:pt x="654050" y="1424940"/>
                    <a:pt x="655320" y="1436370"/>
                  </a:cubicBezTo>
                  <a:cubicBezTo>
                    <a:pt x="656590" y="1451610"/>
                    <a:pt x="651510" y="1480820"/>
                    <a:pt x="645160" y="1496060"/>
                  </a:cubicBezTo>
                  <a:cubicBezTo>
                    <a:pt x="641350" y="1506220"/>
                    <a:pt x="636270" y="1512570"/>
                    <a:pt x="627380" y="1520190"/>
                  </a:cubicBezTo>
                  <a:cubicBezTo>
                    <a:pt x="614680" y="1530350"/>
                    <a:pt x="590550" y="1543050"/>
                    <a:pt x="571500" y="1545590"/>
                  </a:cubicBezTo>
                  <a:cubicBezTo>
                    <a:pt x="553720" y="1546860"/>
                    <a:pt x="529590" y="1541780"/>
                    <a:pt x="513080" y="1531620"/>
                  </a:cubicBezTo>
                  <a:cubicBezTo>
                    <a:pt x="496570" y="1522730"/>
                    <a:pt x="481330" y="1501140"/>
                    <a:pt x="473710" y="1485900"/>
                  </a:cubicBezTo>
                  <a:cubicBezTo>
                    <a:pt x="468630" y="1475740"/>
                    <a:pt x="467360" y="1468120"/>
                    <a:pt x="467360" y="1456690"/>
                  </a:cubicBezTo>
                  <a:cubicBezTo>
                    <a:pt x="468630" y="1440180"/>
                    <a:pt x="472440" y="1413510"/>
                    <a:pt x="483870" y="1398270"/>
                  </a:cubicBezTo>
                  <a:cubicBezTo>
                    <a:pt x="494030" y="1381760"/>
                    <a:pt x="516890" y="1367790"/>
                    <a:pt x="532130" y="1361440"/>
                  </a:cubicBezTo>
                  <a:cubicBezTo>
                    <a:pt x="542290" y="1357630"/>
                    <a:pt x="552450" y="1356360"/>
                    <a:pt x="562610" y="1356360"/>
                  </a:cubicBezTo>
                  <a:cubicBezTo>
                    <a:pt x="571500" y="1356360"/>
                    <a:pt x="581660" y="1357630"/>
                    <a:pt x="591820" y="1361440"/>
                  </a:cubicBezTo>
                  <a:cubicBezTo>
                    <a:pt x="607060" y="1367790"/>
                    <a:pt x="629920" y="1385570"/>
                    <a:pt x="640080" y="1398270"/>
                  </a:cubicBezTo>
                  <a:cubicBezTo>
                    <a:pt x="647700" y="1407160"/>
                    <a:pt x="650240" y="1414780"/>
                    <a:pt x="652780" y="1426210"/>
                  </a:cubicBezTo>
                  <a:cubicBezTo>
                    <a:pt x="656590" y="1441450"/>
                    <a:pt x="656590" y="1468120"/>
                    <a:pt x="650240" y="1485900"/>
                  </a:cubicBezTo>
                  <a:cubicBezTo>
                    <a:pt x="642620" y="1503680"/>
                    <a:pt x="623570" y="1522730"/>
                    <a:pt x="610870" y="1531620"/>
                  </a:cubicBezTo>
                  <a:cubicBezTo>
                    <a:pt x="600710" y="1539240"/>
                    <a:pt x="593090" y="1541780"/>
                    <a:pt x="581660" y="1543050"/>
                  </a:cubicBezTo>
                  <a:cubicBezTo>
                    <a:pt x="566420" y="1545590"/>
                    <a:pt x="543560" y="1548130"/>
                    <a:pt x="521970" y="1536700"/>
                  </a:cubicBezTo>
                  <a:cubicBezTo>
                    <a:pt x="480060" y="1515110"/>
                    <a:pt x="412750" y="1418590"/>
                    <a:pt x="379730" y="1365250"/>
                  </a:cubicBezTo>
                  <a:cubicBezTo>
                    <a:pt x="355600" y="1327150"/>
                    <a:pt x="347980" y="1300480"/>
                    <a:pt x="331470" y="1254760"/>
                  </a:cubicBezTo>
                  <a:cubicBezTo>
                    <a:pt x="306070" y="1182370"/>
                    <a:pt x="283210" y="1068070"/>
                    <a:pt x="251460" y="967740"/>
                  </a:cubicBezTo>
                  <a:cubicBezTo>
                    <a:pt x="217170" y="855980"/>
                    <a:pt x="160020" y="718820"/>
                    <a:pt x="129540" y="613410"/>
                  </a:cubicBezTo>
                  <a:cubicBezTo>
                    <a:pt x="104140" y="530860"/>
                    <a:pt x="90170" y="469900"/>
                    <a:pt x="72390" y="387350"/>
                  </a:cubicBezTo>
                  <a:cubicBezTo>
                    <a:pt x="50800" y="289560"/>
                    <a:pt x="0" y="121920"/>
                    <a:pt x="12700" y="63500"/>
                  </a:cubicBezTo>
                  <a:cubicBezTo>
                    <a:pt x="19050" y="38100"/>
                    <a:pt x="31750" y="25400"/>
                    <a:pt x="48260" y="13970"/>
                  </a:cubicBezTo>
                  <a:cubicBezTo>
                    <a:pt x="63500" y="3810"/>
                    <a:pt x="88900" y="0"/>
                    <a:pt x="106680" y="1270"/>
                  </a:cubicBezTo>
                  <a:cubicBezTo>
                    <a:pt x="120650" y="2540"/>
                    <a:pt x="133350" y="6350"/>
                    <a:pt x="144780" y="16510"/>
                  </a:cubicBezTo>
                  <a:cubicBezTo>
                    <a:pt x="157480" y="26670"/>
                    <a:pt x="177800" y="66040"/>
                    <a:pt x="177800" y="66040"/>
                  </a:cubicBezTo>
                </a:path>
              </a:pathLst>
            </a:custGeom>
            <a:solidFill>
              <a:srgbClr val="94AAB8"/>
            </a:solidFill>
            <a:ln cap="sq">
              <a:noFill/>
              <a:prstDash val="solid"/>
              <a:miter/>
            </a:ln>
          </p:spPr>
        </p:sp>
      </p:grpSp>
      <p:grpSp>
        <p:nvGrpSpPr>
          <p:cNvPr id="12" name="Group 12"/>
          <p:cNvGrpSpPr/>
          <p:nvPr/>
        </p:nvGrpSpPr>
        <p:grpSpPr>
          <a:xfrm>
            <a:off x="6533258" y="6709317"/>
            <a:ext cx="644843" cy="566738"/>
            <a:chOff x="0" y="0"/>
            <a:chExt cx="859790" cy="755650"/>
          </a:xfrm>
        </p:grpSpPr>
        <p:sp>
          <p:nvSpPr>
            <p:cNvPr id="13" name="Freeform 13"/>
            <p:cNvSpPr/>
            <p:nvPr/>
          </p:nvSpPr>
          <p:spPr>
            <a:xfrm>
              <a:off x="50800" y="45720"/>
              <a:ext cx="760730" cy="659130"/>
            </a:xfrm>
            <a:custGeom>
              <a:avLst/>
              <a:gdLst/>
              <a:ahLst/>
              <a:cxnLst/>
              <a:rect l="l" t="t" r="r" b="b"/>
              <a:pathLst>
                <a:path w="760730" h="659130">
                  <a:moveTo>
                    <a:pt x="123190" y="10160"/>
                  </a:moveTo>
                  <a:cubicBezTo>
                    <a:pt x="515620" y="285750"/>
                    <a:pt x="695960" y="443230"/>
                    <a:pt x="739140" y="508000"/>
                  </a:cubicBezTo>
                  <a:cubicBezTo>
                    <a:pt x="754380" y="530860"/>
                    <a:pt x="758190" y="544830"/>
                    <a:pt x="758190" y="563880"/>
                  </a:cubicBezTo>
                  <a:cubicBezTo>
                    <a:pt x="758190" y="582930"/>
                    <a:pt x="751840" y="604520"/>
                    <a:pt x="740410" y="619760"/>
                  </a:cubicBezTo>
                  <a:cubicBezTo>
                    <a:pt x="728980" y="635000"/>
                    <a:pt x="709930" y="648970"/>
                    <a:pt x="692150" y="654050"/>
                  </a:cubicBezTo>
                  <a:cubicBezTo>
                    <a:pt x="673100" y="659130"/>
                    <a:pt x="650240" y="657860"/>
                    <a:pt x="632460" y="651510"/>
                  </a:cubicBezTo>
                  <a:cubicBezTo>
                    <a:pt x="614680" y="645160"/>
                    <a:pt x="596900" y="626110"/>
                    <a:pt x="586740" y="613410"/>
                  </a:cubicBezTo>
                  <a:cubicBezTo>
                    <a:pt x="580390" y="604520"/>
                    <a:pt x="576580" y="596900"/>
                    <a:pt x="575310" y="585470"/>
                  </a:cubicBezTo>
                  <a:cubicBezTo>
                    <a:pt x="572770" y="570230"/>
                    <a:pt x="575310" y="542290"/>
                    <a:pt x="581660" y="527050"/>
                  </a:cubicBezTo>
                  <a:cubicBezTo>
                    <a:pt x="585470" y="516890"/>
                    <a:pt x="589280" y="509270"/>
                    <a:pt x="598170" y="501650"/>
                  </a:cubicBezTo>
                  <a:cubicBezTo>
                    <a:pt x="609600" y="491490"/>
                    <a:pt x="631190" y="476250"/>
                    <a:pt x="648970" y="473710"/>
                  </a:cubicBezTo>
                  <a:cubicBezTo>
                    <a:pt x="668020" y="469900"/>
                    <a:pt x="693420" y="476250"/>
                    <a:pt x="708660" y="482600"/>
                  </a:cubicBezTo>
                  <a:cubicBezTo>
                    <a:pt x="718820" y="486410"/>
                    <a:pt x="725170" y="492760"/>
                    <a:pt x="732790" y="500380"/>
                  </a:cubicBezTo>
                  <a:cubicBezTo>
                    <a:pt x="739140" y="506730"/>
                    <a:pt x="745490" y="514350"/>
                    <a:pt x="749300" y="524510"/>
                  </a:cubicBezTo>
                  <a:cubicBezTo>
                    <a:pt x="754380" y="539750"/>
                    <a:pt x="760730" y="565150"/>
                    <a:pt x="756920" y="584200"/>
                  </a:cubicBezTo>
                  <a:cubicBezTo>
                    <a:pt x="753110" y="601980"/>
                    <a:pt x="740410" y="622300"/>
                    <a:pt x="726440" y="635000"/>
                  </a:cubicBezTo>
                  <a:cubicBezTo>
                    <a:pt x="712470" y="646430"/>
                    <a:pt x="690880" y="656590"/>
                    <a:pt x="671830" y="657860"/>
                  </a:cubicBezTo>
                  <a:cubicBezTo>
                    <a:pt x="652780" y="659130"/>
                    <a:pt x="638810" y="656590"/>
                    <a:pt x="614680" y="642620"/>
                  </a:cubicBezTo>
                  <a:cubicBezTo>
                    <a:pt x="543560" y="601980"/>
                    <a:pt x="378460" y="389890"/>
                    <a:pt x="266700" y="299720"/>
                  </a:cubicBezTo>
                  <a:cubicBezTo>
                    <a:pt x="180340" y="229870"/>
                    <a:pt x="49530" y="182880"/>
                    <a:pt x="16510" y="135890"/>
                  </a:cubicBezTo>
                  <a:cubicBezTo>
                    <a:pt x="1270" y="115570"/>
                    <a:pt x="0" y="95250"/>
                    <a:pt x="0" y="77470"/>
                  </a:cubicBezTo>
                  <a:cubicBezTo>
                    <a:pt x="1270" y="63500"/>
                    <a:pt x="5080" y="50800"/>
                    <a:pt x="13970" y="39370"/>
                  </a:cubicBezTo>
                  <a:cubicBezTo>
                    <a:pt x="24130" y="25400"/>
                    <a:pt x="44450" y="8890"/>
                    <a:pt x="63500" y="5080"/>
                  </a:cubicBezTo>
                  <a:cubicBezTo>
                    <a:pt x="81280" y="0"/>
                    <a:pt x="123190" y="10160"/>
                    <a:pt x="123190" y="10160"/>
                  </a:cubicBezTo>
                </a:path>
              </a:pathLst>
            </a:custGeom>
            <a:solidFill>
              <a:srgbClr val="94AAB8"/>
            </a:solidFill>
            <a:ln cap="sq">
              <a:noFill/>
              <a:prstDash val="solid"/>
              <a:miter/>
            </a:ln>
          </p:spPr>
        </p:sp>
      </p:grpSp>
      <p:sp>
        <p:nvSpPr>
          <p:cNvPr id="14" name="Freeform 14"/>
          <p:cNvSpPr/>
          <p:nvPr/>
        </p:nvSpPr>
        <p:spPr>
          <a:xfrm rot="-441338" flipH="1">
            <a:off x="9399706" y="1823496"/>
            <a:ext cx="7090051" cy="4450271"/>
          </a:xfrm>
          <a:custGeom>
            <a:avLst/>
            <a:gdLst/>
            <a:ahLst/>
            <a:cxnLst/>
            <a:rect l="l" t="t" r="r" b="b"/>
            <a:pathLst>
              <a:path w="7090051" h="4450271">
                <a:moveTo>
                  <a:pt x="7090050" y="0"/>
                </a:moveTo>
                <a:lnTo>
                  <a:pt x="0" y="0"/>
                </a:lnTo>
                <a:lnTo>
                  <a:pt x="0" y="4450271"/>
                </a:lnTo>
                <a:lnTo>
                  <a:pt x="7090050" y="4450271"/>
                </a:lnTo>
                <a:lnTo>
                  <a:pt x="709005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5" name="Group 15"/>
          <p:cNvGrpSpPr/>
          <p:nvPr/>
        </p:nvGrpSpPr>
        <p:grpSpPr>
          <a:xfrm>
            <a:off x="9418293" y="4087987"/>
            <a:ext cx="558165" cy="1234440"/>
            <a:chOff x="0" y="0"/>
            <a:chExt cx="744220" cy="1645920"/>
          </a:xfrm>
        </p:grpSpPr>
        <p:sp>
          <p:nvSpPr>
            <p:cNvPr id="16" name="Freeform 16"/>
            <p:cNvSpPr/>
            <p:nvPr/>
          </p:nvSpPr>
          <p:spPr>
            <a:xfrm>
              <a:off x="38100" y="49530"/>
              <a:ext cx="656590" cy="1548130"/>
            </a:xfrm>
            <a:custGeom>
              <a:avLst/>
              <a:gdLst/>
              <a:ahLst/>
              <a:cxnLst/>
              <a:rect l="l" t="t" r="r" b="b"/>
              <a:pathLst>
                <a:path w="656590" h="1548130">
                  <a:moveTo>
                    <a:pt x="177800" y="66040"/>
                  </a:moveTo>
                  <a:cubicBezTo>
                    <a:pt x="292100" y="551180"/>
                    <a:pt x="332740" y="689610"/>
                    <a:pt x="368300" y="783590"/>
                  </a:cubicBezTo>
                  <a:cubicBezTo>
                    <a:pt x="392430" y="848360"/>
                    <a:pt x="421640" y="887730"/>
                    <a:pt x="441960" y="944880"/>
                  </a:cubicBezTo>
                  <a:cubicBezTo>
                    <a:pt x="463550" y="1008380"/>
                    <a:pt x="467360" y="1084580"/>
                    <a:pt x="488950" y="1148080"/>
                  </a:cubicBezTo>
                  <a:cubicBezTo>
                    <a:pt x="509270" y="1207770"/>
                    <a:pt x="535940" y="1270000"/>
                    <a:pt x="565150" y="1315720"/>
                  </a:cubicBezTo>
                  <a:cubicBezTo>
                    <a:pt x="589280" y="1352550"/>
                    <a:pt x="632460" y="1384300"/>
                    <a:pt x="645160" y="1407160"/>
                  </a:cubicBezTo>
                  <a:cubicBezTo>
                    <a:pt x="651510" y="1418590"/>
                    <a:pt x="654050" y="1424940"/>
                    <a:pt x="655320" y="1436370"/>
                  </a:cubicBezTo>
                  <a:cubicBezTo>
                    <a:pt x="656590" y="1451610"/>
                    <a:pt x="651510" y="1480820"/>
                    <a:pt x="645160" y="1496060"/>
                  </a:cubicBezTo>
                  <a:cubicBezTo>
                    <a:pt x="641350" y="1506220"/>
                    <a:pt x="636270" y="1512570"/>
                    <a:pt x="627380" y="1520190"/>
                  </a:cubicBezTo>
                  <a:cubicBezTo>
                    <a:pt x="614680" y="1530350"/>
                    <a:pt x="590550" y="1543050"/>
                    <a:pt x="571500" y="1545590"/>
                  </a:cubicBezTo>
                  <a:cubicBezTo>
                    <a:pt x="553720" y="1546860"/>
                    <a:pt x="529590" y="1541780"/>
                    <a:pt x="513080" y="1531620"/>
                  </a:cubicBezTo>
                  <a:cubicBezTo>
                    <a:pt x="496570" y="1522730"/>
                    <a:pt x="481330" y="1501140"/>
                    <a:pt x="473710" y="1485900"/>
                  </a:cubicBezTo>
                  <a:cubicBezTo>
                    <a:pt x="468630" y="1475740"/>
                    <a:pt x="467360" y="1468120"/>
                    <a:pt x="467360" y="1456690"/>
                  </a:cubicBezTo>
                  <a:cubicBezTo>
                    <a:pt x="468630" y="1440180"/>
                    <a:pt x="472440" y="1413510"/>
                    <a:pt x="483870" y="1398270"/>
                  </a:cubicBezTo>
                  <a:cubicBezTo>
                    <a:pt x="494030" y="1381760"/>
                    <a:pt x="516890" y="1367790"/>
                    <a:pt x="532130" y="1361440"/>
                  </a:cubicBezTo>
                  <a:cubicBezTo>
                    <a:pt x="542290" y="1357630"/>
                    <a:pt x="552450" y="1356360"/>
                    <a:pt x="562610" y="1356360"/>
                  </a:cubicBezTo>
                  <a:cubicBezTo>
                    <a:pt x="571500" y="1356360"/>
                    <a:pt x="581660" y="1357630"/>
                    <a:pt x="591820" y="1361440"/>
                  </a:cubicBezTo>
                  <a:cubicBezTo>
                    <a:pt x="607060" y="1367790"/>
                    <a:pt x="629920" y="1385570"/>
                    <a:pt x="640080" y="1398270"/>
                  </a:cubicBezTo>
                  <a:cubicBezTo>
                    <a:pt x="647700" y="1407160"/>
                    <a:pt x="650240" y="1414780"/>
                    <a:pt x="652780" y="1426210"/>
                  </a:cubicBezTo>
                  <a:cubicBezTo>
                    <a:pt x="656590" y="1441450"/>
                    <a:pt x="656590" y="1468120"/>
                    <a:pt x="650240" y="1485900"/>
                  </a:cubicBezTo>
                  <a:cubicBezTo>
                    <a:pt x="642620" y="1503680"/>
                    <a:pt x="623570" y="1522730"/>
                    <a:pt x="610870" y="1531620"/>
                  </a:cubicBezTo>
                  <a:cubicBezTo>
                    <a:pt x="600710" y="1539240"/>
                    <a:pt x="593090" y="1541780"/>
                    <a:pt x="581660" y="1543050"/>
                  </a:cubicBezTo>
                  <a:cubicBezTo>
                    <a:pt x="566420" y="1545590"/>
                    <a:pt x="543560" y="1548130"/>
                    <a:pt x="521970" y="1536700"/>
                  </a:cubicBezTo>
                  <a:cubicBezTo>
                    <a:pt x="480060" y="1515110"/>
                    <a:pt x="412750" y="1418590"/>
                    <a:pt x="379730" y="1365250"/>
                  </a:cubicBezTo>
                  <a:cubicBezTo>
                    <a:pt x="355600" y="1327150"/>
                    <a:pt x="347980" y="1300480"/>
                    <a:pt x="331470" y="1254760"/>
                  </a:cubicBezTo>
                  <a:cubicBezTo>
                    <a:pt x="306070" y="1182370"/>
                    <a:pt x="283210" y="1068070"/>
                    <a:pt x="251460" y="967740"/>
                  </a:cubicBezTo>
                  <a:cubicBezTo>
                    <a:pt x="217170" y="855980"/>
                    <a:pt x="160020" y="718820"/>
                    <a:pt x="129540" y="613410"/>
                  </a:cubicBezTo>
                  <a:cubicBezTo>
                    <a:pt x="104140" y="530860"/>
                    <a:pt x="90170" y="469900"/>
                    <a:pt x="72390" y="387350"/>
                  </a:cubicBezTo>
                  <a:cubicBezTo>
                    <a:pt x="50800" y="289560"/>
                    <a:pt x="0" y="121920"/>
                    <a:pt x="12700" y="63500"/>
                  </a:cubicBezTo>
                  <a:cubicBezTo>
                    <a:pt x="19050" y="38100"/>
                    <a:pt x="31750" y="25400"/>
                    <a:pt x="48260" y="13970"/>
                  </a:cubicBezTo>
                  <a:cubicBezTo>
                    <a:pt x="63500" y="3810"/>
                    <a:pt x="88900" y="0"/>
                    <a:pt x="106680" y="1270"/>
                  </a:cubicBezTo>
                  <a:cubicBezTo>
                    <a:pt x="120650" y="2540"/>
                    <a:pt x="133350" y="6350"/>
                    <a:pt x="144780" y="16510"/>
                  </a:cubicBezTo>
                  <a:cubicBezTo>
                    <a:pt x="157480" y="26670"/>
                    <a:pt x="177800" y="66040"/>
                    <a:pt x="177800" y="66040"/>
                  </a:cubicBezTo>
                </a:path>
              </a:pathLst>
            </a:custGeom>
            <a:solidFill>
              <a:srgbClr val="94AAB8"/>
            </a:solidFill>
            <a:ln cap="sq">
              <a:noFill/>
              <a:prstDash val="solid"/>
              <a:miter/>
            </a:ln>
          </p:spPr>
        </p:sp>
      </p:grpSp>
      <p:grpSp>
        <p:nvGrpSpPr>
          <p:cNvPr id="17" name="Group 17"/>
          <p:cNvGrpSpPr/>
          <p:nvPr/>
        </p:nvGrpSpPr>
        <p:grpSpPr>
          <a:xfrm>
            <a:off x="15546678" y="2595420"/>
            <a:ext cx="644843" cy="566738"/>
            <a:chOff x="0" y="0"/>
            <a:chExt cx="859790" cy="755650"/>
          </a:xfrm>
        </p:grpSpPr>
        <p:sp>
          <p:nvSpPr>
            <p:cNvPr id="18" name="Freeform 18"/>
            <p:cNvSpPr/>
            <p:nvPr/>
          </p:nvSpPr>
          <p:spPr>
            <a:xfrm>
              <a:off x="50800" y="45720"/>
              <a:ext cx="760730" cy="659130"/>
            </a:xfrm>
            <a:custGeom>
              <a:avLst/>
              <a:gdLst/>
              <a:ahLst/>
              <a:cxnLst/>
              <a:rect l="l" t="t" r="r" b="b"/>
              <a:pathLst>
                <a:path w="760730" h="659130">
                  <a:moveTo>
                    <a:pt x="123190" y="10160"/>
                  </a:moveTo>
                  <a:cubicBezTo>
                    <a:pt x="515620" y="285750"/>
                    <a:pt x="695960" y="443230"/>
                    <a:pt x="739140" y="508000"/>
                  </a:cubicBezTo>
                  <a:cubicBezTo>
                    <a:pt x="754380" y="530860"/>
                    <a:pt x="758190" y="544830"/>
                    <a:pt x="758190" y="563880"/>
                  </a:cubicBezTo>
                  <a:cubicBezTo>
                    <a:pt x="758190" y="582930"/>
                    <a:pt x="751840" y="604520"/>
                    <a:pt x="740410" y="619760"/>
                  </a:cubicBezTo>
                  <a:cubicBezTo>
                    <a:pt x="728980" y="635000"/>
                    <a:pt x="709930" y="648970"/>
                    <a:pt x="692150" y="654050"/>
                  </a:cubicBezTo>
                  <a:cubicBezTo>
                    <a:pt x="673100" y="659130"/>
                    <a:pt x="650240" y="657860"/>
                    <a:pt x="632460" y="651510"/>
                  </a:cubicBezTo>
                  <a:cubicBezTo>
                    <a:pt x="614680" y="645160"/>
                    <a:pt x="596900" y="626110"/>
                    <a:pt x="586740" y="613410"/>
                  </a:cubicBezTo>
                  <a:cubicBezTo>
                    <a:pt x="580390" y="604520"/>
                    <a:pt x="576580" y="596900"/>
                    <a:pt x="575310" y="585470"/>
                  </a:cubicBezTo>
                  <a:cubicBezTo>
                    <a:pt x="572770" y="570230"/>
                    <a:pt x="575310" y="542290"/>
                    <a:pt x="581660" y="527050"/>
                  </a:cubicBezTo>
                  <a:cubicBezTo>
                    <a:pt x="585470" y="516890"/>
                    <a:pt x="589280" y="509270"/>
                    <a:pt x="598170" y="501650"/>
                  </a:cubicBezTo>
                  <a:cubicBezTo>
                    <a:pt x="609600" y="491490"/>
                    <a:pt x="631190" y="476250"/>
                    <a:pt x="648970" y="473710"/>
                  </a:cubicBezTo>
                  <a:cubicBezTo>
                    <a:pt x="668020" y="469900"/>
                    <a:pt x="693420" y="476250"/>
                    <a:pt x="708660" y="482600"/>
                  </a:cubicBezTo>
                  <a:cubicBezTo>
                    <a:pt x="718820" y="486410"/>
                    <a:pt x="725170" y="492760"/>
                    <a:pt x="732790" y="500380"/>
                  </a:cubicBezTo>
                  <a:cubicBezTo>
                    <a:pt x="739140" y="506730"/>
                    <a:pt x="745490" y="514350"/>
                    <a:pt x="749300" y="524510"/>
                  </a:cubicBezTo>
                  <a:cubicBezTo>
                    <a:pt x="754380" y="539750"/>
                    <a:pt x="760730" y="565150"/>
                    <a:pt x="756920" y="584200"/>
                  </a:cubicBezTo>
                  <a:cubicBezTo>
                    <a:pt x="753110" y="601980"/>
                    <a:pt x="740410" y="622300"/>
                    <a:pt x="726440" y="635000"/>
                  </a:cubicBezTo>
                  <a:cubicBezTo>
                    <a:pt x="712470" y="646430"/>
                    <a:pt x="690880" y="656590"/>
                    <a:pt x="671830" y="657860"/>
                  </a:cubicBezTo>
                  <a:cubicBezTo>
                    <a:pt x="652780" y="659130"/>
                    <a:pt x="638810" y="656590"/>
                    <a:pt x="614680" y="642620"/>
                  </a:cubicBezTo>
                  <a:cubicBezTo>
                    <a:pt x="543560" y="601980"/>
                    <a:pt x="378460" y="389890"/>
                    <a:pt x="266700" y="299720"/>
                  </a:cubicBezTo>
                  <a:cubicBezTo>
                    <a:pt x="180340" y="229870"/>
                    <a:pt x="49530" y="182880"/>
                    <a:pt x="16510" y="135890"/>
                  </a:cubicBezTo>
                  <a:cubicBezTo>
                    <a:pt x="1270" y="115570"/>
                    <a:pt x="0" y="95250"/>
                    <a:pt x="0" y="77470"/>
                  </a:cubicBezTo>
                  <a:cubicBezTo>
                    <a:pt x="1270" y="63500"/>
                    <a:pt x="5080" y="50800"/>
                    <a:pt x="13970" y="39370"/>
                  </a:cubicBezTo>
                  <a:cubicBezTo>
                    <a:pt x="24130" y="25400"/>
                    <a:pt x="44450" y="8890"/>
                    <a:pt x="63500" y="5080"/>
                  </a:cubicBezTo>
                  <a:cubicBezTo>
                    <a:pt x="81280" y="0"/>
                    <a:pt x="123190" y="10160"/>
                    <a:pt x="123190" y="10160"/>
                  </a:cubicBezTo>
                </a:path>
              </a:pathLst>
            </a:custGeom>
            <a:solidFill>
              <a:srgbClr val="94AAB8"/>
            </a:solidFill>
            <a:ln cap="sq">
              <a:noFill/>
              <a:prstDash val="solid"/>
              <a:miter/>
            </a:ln>
          </p:spPr>
        </p:sp>
      </p:grpSp>
      <p:sp>
        <p:nvSpPr>
          <p:cNvPr id="19" name="Freeform 19"/>
          <p:cNvSpPr/>
          <p:nvPr/>
        </p:nvSpPr>
        <p:spPr>
          <a:xfrm rot="-441338" flipH="1">
            <a:off x="9399706" y="5892443"/>
            <a:ext cx="7090051" cy="4450271"/>
          </a:xfrm>
          <a:custGeom>
            <a:avLst/>
            <a:gdLst/>
            <a:ahLst/>
            <a:cxnLst/>
            <a:rect l="l" t="t" r="r" b="b"/>
            <a:pathLst>
              <a:path w="7090051" h="4450271">
                <a:moveTo>
                  <a:pt x="7090050" y="0"/>
                </a:moveTo>
                <a:lnTo>
                  <a:pt x="0" y="0"/>
                </a:lnTo>
                <a:lnTo>
                  <a:pt x="0" y="4450271"/>
                </a:lnTo>
                <a:lnTo>
                  <a:pt x="7090050" y="4450271"/>
                </a:lnTo>
                <a:lnTo>
                  <a:pt x="709005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20" name="Group 20"/>
          <p:cNvGrpSpPr/>
          <p:nvPr/>
        </p:nvGrpSpPr>
        <p:grpSpPr>
          <a:xfrm>
            <a:off x="9418293" y="8156934"/>
            <a:ext cx="558165" cy="1234440"/>
            <a:chOff x="0" y="0"/>
            <a:chExt cx="744220" cy="1645920"/>
          </a:xfrm>
        </p:grpSpPr>
        <p:sp>
          <p:nvSpPr>
            <p:cNvPr id="21" name="Freeform 21"/>
            <p:cNvSpPr/>
            <p:nvPr/>
          </p:nvSpPr>
          <p:spPr>
            <a:xfrm>
              <a:off x="38100" y="49530"/>
              <a:ext cx="656590" cy="1548130"/>
            </a:xfrm>
            <a:custGeom>
              <a:avLst/>
              <a:gdLst/>
              <a:ahLst/>
              <a:cxnLst/>
              <a:rect l="l" t="t" r="r" b="b"/>
              <a:pathLst>
                <a:path w="656590" h="1548130">
                  <a:moveTo>
                    <a:pt x="177800" y="66040"/>
                  </a:moveTo>
                  <a:cubicBezTo>
                    <a:pt x="292100" y="551180"/>
                    <a:pt x="332740" y="689610"/>
                    <a:pt x="368300" y="783590"/>
                  </a:cubicBezTo>
                  <a:cubicBezTo>
                    <a:pt x="392430" y="848360"/>
                    <a:pt x="421640" y="887730"/>
                    <a:pt x="441960" y="944880"/>
                  </a:cubicBezTo>
                  <a:cubicBezTo>
                    <a:pt x="463550" y="1008380"/>
                    <a:pt x="467360" y="1084580"/>
                    <a:pt x="488950" y="1148080"/>
                  </a:cubicBezTo>
                  <a:cubicBezTo>
                    <a:pt x="509270" y="1207770"/>
                    <a:pt x="535940" y="1270000"/>
                    <a:pt x="565150" y="1315720"/>
                  </a:cubicBezTo>
                  <a:cubicBezTo>
                    <a:pt x="589280" y="1352550"/>
                    <a:pt x="632460" y="1384300"/>
                    <a:pt x="645160" y="1407160"/>
                  </a:cubicBezTo>
                  <a:cubicBezTo>
                    <a:pt x="651510" y="1418590"/>
                    <a:pt x="654050" y="1424940"/>
                    <a:pt x="655320" y="1436370"/>
                  </a:cubicBezTo>
                  <a:cubicBezTo>
                    <a:pt x="656590" y="1451610"/>
                    <a:pt x="651510" y="1480820"/>
                    <a:pt x="645160" y="1496060"/>
                  </a:cubicBezTo>
                  <a:cubicBezTo>
                    <a:pt x="641350" y="1506220"/>
                    <a:pt x="636270" y="1512570"/>
                    <a:pt x="627380" y="1520190"/>
                  </a:cubicBezTo>
                  <a:cubicBezTo>
                    <a:pt x="614680" y="1530350"/>
                    <a:pt x="590550" y="1543050"/>
                    <a:pt x="571500" y="1545590"/>
                  </a:cubicBezTo>
                  <a:cubicBezTo>
                    <a:pt x="553720" y="1546860"/>
                    <a:pt x="529590" y="1541780"/>
                    <a:pt x="513080" y="1531620"/>
                  </a:cubicBezTo>
                  <a:cubicBezTo>
                    <a:pt x="496570" y="1522730"/>
                    <a:pt x="481330" y="1501140"/>
                    <a:pt x="473710" y="1485900"/>
                  </a:cubicBezTo>
                  <a:cubicBezTo>
                    <a:pt x="468630" y="1475740"/>
                    <a:pt x="467360" y="1468120"/>
                    <a:pt x="467360" y="1456690"/>
                  </a:cubicBezTo>
                  <a:cubicBezTo>
                    <a:pt x="468630" y="1440180"/>
                    <a:pt x="472440" y="1413510"/>
                    <a:pt x="483870" y="1398270"/>
                  </a:cubicBezTo>
                  <a:cubicBezTo>
                    <a:pt x="494030" y="1381760"/>
                    <a:pt x="516890" y="1367790"/>
                    <a:pt x="532130" y="1361440"/>
                  </a:cubicBezTo>
                  <a:cubicBezTo>
                    <a:pt x="542290" y="1357630"/>
                    <a:pt x="552450" y="1356360"/>
                    <a:pt x="562610" y="1356360"/>
                  </a:cubicBezTo>
                  <a:cubicBezTo>
                    <a:pt x="571500" y="1356360"/>
                    <a:pt x="581660" y="1357630"/>
                    <a:pt x="591820" y="1361440"/>
                  </a:cubicBezTo>
                  <a:cubicBezTo>
                    <a:pt x="607060" y="1367790"/>
                    <a:pt x="629920" y="1385570"/>
                    <a:pt x="640080" y="1398270"/>
                  </a:cubicBezTo>
                  <a:cubicBezTo>
                    <a:pt x="647700" y="1407160"/>
                    <a:pt x="650240" y="1414780"/>
                    <a:pt x="652780" y="1426210"/>
                  </a:cubicBezTo>
                  <a:cubicBezTo>
                    <a:pt x="656590" y="1441450"/>
                    <a:pt x="656590" y="1468120"/>
                    <a:pt x="650240" y="1485900"/>
                  </a:cubicBezTo>
                  <a:cubicBezTo>
                    <a:pt x="642620" y="1503680"/>
                    <a:pt x="623570" y="1522730"/>
                    <a:pt x="610870" y="1531620"/>
                  </a:cubicBezTo>
                  <a:cubicBezTo>
                    <a:pt x="600710" y="1539240"/>
                    <a:pt x="593090" y="1541780"/>
                    <a:pt x="581660" y="1543050"/>
                  </a:cubicBezTo>
                  <a:cubicBezTo>
                    <a:pt x="566420" y="1545590"/>
                    <a:pt x="543560" y="1548130"/>
                    <a:pt x="521970" y="1536700"/>
                  </a:cubicBezTo>
                  <a:cubicBezTo>
                    <a:pt x="480060" y="1515110"/>
                    <a:pt x="412750" y="1418590"/>
                    <a:pt x="379730" y="1365250"/>
                  </a:cubicBezTo>
                  <a:cubicBezTo>
                    <a:pt x="355600" y="1327150"/>
                    <a:pt x="347980" y="1300480"/>
                    <a:pt x="331470" y="1254760"/>
                  </a:cubicBezTo>
                  <a:cubicBezTo>
                    <a:pt x="306070" y="1182370"/>
                    <a:pt x="283210" y="1068070"/>
                    <a:pt x="251460" y="967740"/>
                  </a:cubicBezTo>
                  <a:cubicBezTo>
                    <a:pt x="217170" y="855980"/>
                    <a:pt x="160020" y="718820"/>
                    <a:pt x="129540" y="613410"/>
                  </a:cubicBezTo>
                  <a:cubicBezTo>
                    <a:pt x="104140" y="530860"/>
                    <a:pt x="90170" y="469900"/>
                    <a:pt x="72390" y="387350"/>
                  </a:cubicBezTo>
                  <a:cubicBezTo>
                    <a:pt x="50800" y="289560"/>
                    <a:pt x="0" y="121920"/>
                    <a:pt x="12700" y="63500"/>
                  </a:cubicBezTo>
                  <a:cubicBezTo>
                    <a:pt x="19050" y="38100"/>
                    <a:pt x="31750" y="25400"/>
                    <a:pt x="48260" y="13970"/>
                  </a:cubicBezTo>
                  <a:cubicBezTo>
                    <a:pt x="63500" y="3810"/>
                    <a:pt x="88900" y="0"/>
                    <a:pt x="106680" y="1270"/>
                  </a:cubicBezTo>
                  <a:cubicBezTo>
                    <a:pt x="120650" y="2540"/>
                    <a:pt x="133350" y="6350"/>
                    <a:pt x="144780" y="16510"/>
                  </a:cubicBezTo>
                  <a:cubicBezTo>
                    <a:pt x="157480" y="26670"/>
                    <a:pt x="177800" y="66040"/>
                    <a:pt x="177800" y="66040"/>
                  </a:cubicBezTo>
                </a:path>
              </a:pathLst>
            </a:custGeom>
            <a:solidFill>
              <a:srgbClr val="94AAB8"/>
            </a:solidFill>
            <a:ln cap="sq">
              <a:noFill/>
              <a:prstDash val="solid"/>
              <a:miter/>
            </a:ln>
          </p:spPr>
        </p:sp>
      </p:grpSp>
      <p:grpSp>
        <p:nvGrpSpPr>
          <p:cNvPr id="22" name="Group 22"/>
          <p:cNvGrpSpPr/>
          <p:nvPr/>
        </p:nvGrpSpPr>
        <p:grpSpPr>
          <a:xfrm>
            <a:off x="15546678" y="6664367"/>
            <a:ext cx="644843" cy="566738"/>
            <a:chOff x="0" y="0"/>
            <a:chExt cx="859790" cy="755650"/>
          </a:xfrm>
        </p:grpSpPr>
        <p:sp>
          <p:nvSpPr>
            <p:cNvPr id="23" name="Freeform 23"/>
            <p:cNvSpPr/>
            <p:nvPr/>
          </p:nvSpPr>
          <p:spPr>
            <a:xfrm>
              <a:off x="50800" y="45720"/>
              <a:ext cx="760730" cy="659130"/>
            </a:xfrm>
            <a:custGeom>
              <a:avLst/>
              <a:gdLst/>
              <a:ahLst/>
              <a:cxnLst/>
              <a:rect l="l" t="t" r="r" b="b"/>
              <a:pathLst>
                <a:path w="760730" h="659130">
                  <a:moveTo>
                    <a:pt x="123190" y="10160"/>
                  </a:moveTo>
                  <a:cubicBezTo>
                    <a:pt x="515620" y="285750"/>
                    <a:pt x="695960" y="443230"/>
                    <a:pt x="739140" y="508000"/>
                  </a:cubicBezTo>
                  <a:cubicBezTo>
                    <a:pt x="754380" y="530860"/>
                    <a:pt x="758190" y="544830"/>
                    <a:pt x="758190" y="563880"/>
                  </a:cubicBezTo>
                  <a:cubicBezTo>
                    <a:pt x="758190" y="582930"/>
                    <a:pt x="751840" y="604520"/>
                    <a:pt x="740410" y="619760"/>
                  </a:cubicBezTo>
                  <a:cubicBezTo>
                    <a:pt x="728980" y="635000"/>
                    <a:pt x="709930" y="648970"/>
                    <a:pt x="692150" y="654050"/>
                  </a:cubicBezTo>
                  <a:cubicBezTo>
                    <a:pt x="673100" y="659130"/>
                    <a:pt x="650240" y="657860"/>
                    <a:pt x="632460" y="651510"/>
                  </a:cubicBezTo>
                  <a:cubicBezTo>
                    <a:pt x="614680" y="645160"/>
                    <a:pt x="596900" y="626110"/>
                    <a:pt x="586740" y="613410"/>
                  </a:cubicBezTo>
                  <a:cubicBezTo>
                    <a:pt x="580390" y="604520"/>
                    <a:pt x="576580" y="596900"/>
                    <a:pt x="575310" y="585470"/>
                  </a:cubicBezTo>
                  <a:cubicBezTo>
                    <a:pt x="572770" y="570230"/>
                    <a:pt x="575310" y="542290"/>
                    <a:pt x="581660" y="527050"/>
                  </a:cubicBezTo>
                  <a:cubicBezTo>
                    <a:pt x="585470" y="516890"/>
                    <a:pt x="589280" y="509270"/>
                    <a:pt x="598170" y="501650"/>
                  </a:cubicBezTo>
                  <a:cubicBezTo>
                    <a:pt x="609600" y="491490"/>
                    <a:pt x="631190" y="476250"/>
                    <a:pt x="648970" y="473710"/>
                  </a:cubicBezTo>
                  <a:cubicBezTo>
                    <a:pt x="668020" y="469900"/>
                    <a:pt x="693420" y="476250"/>
                    <a:pt x="708660" y="482600"/>
                  </a:cubicBezTo>
                  <a:cubicBezTo>
                    <a:pt x="718820" y="486410"/>
                    <a:pt x="725170" y="492760"/>
                    <a:pt x="732790" y="500380"/>
                  </a:cubicBezTo>
                  <a:cubicBezTo>
                    <a:pt x="739140" y="506730"/>
                    <a:pt x="745490" y="514350"/>
                    <a:pt x="749300" y="524510"/>
                  </a:cubicBezTo>
                  <a:cubicBezTo>
                    <a:pt x="754380" y="539750"/>
                    <a:pt x="760730" y="565150"/>
                    <a:pt x="756920" y="584200"/>
                  </a:cubicBezTo>
                  <a:cubicBezTo>
                    <a:pt x="753110" y="601980"/>
                    <a:pt x="740410" y="622300"/>
                    <a:pt x="726440" y="635000"/>
                  </a:cubicBezTo>
                  <a:cubicBezTo>
                    <a:pt x="712470" y="646430"/>
                    <a:pt x="690880" y="656590"/>
                    <a:pt x="671830" y="657860"/>
                  </a:cubicBezTo>
                  <a:cubicBezTo>
                    <a:pt x="652780" y="659130"/>
                    <a:pt x="638810" y="656590"/>
                    <a:pt x="614680" y="642620"/>
                  </a:cubicBezTo>
                  <a:cubicBezTo>
                    <a:pt x="543560" y="601980"/>
                    <a:pt x="378460" y="389890"/>
                    <a:pt x="266700" y="299720"/>
                  </a:cubicBezTo>
                  <a:cubicBezTo>
                    <a:pt x="180340" y="229870"/>
                    <a:pt x="49530" y="182880"/>
                    <a:pt x="16510" y="135890"/>
                  </a:cubicBezTo>
                  <a:cubicBezTo>
                    <a:pt x="1270" y="115570"/>
                    <a:pt x="0" y="95250"/>
                    <a:pt x="0" y="77470"/>
                  </a:cubicBezTo>
                  <a:cubicBezTo>
                    <a:pt x="1270" y="63500"/>
                    <a:pt x="5080" y="50800"/>
                    <a:pt x="13970" y="39370"/>
                  </a:cubicBezTo>
                  <a:cubicBezTo>
                    <a:pt x="24130" y="25400"/>
                    <a:pt x="44450" y="8890"/>
                    <a:pt x="63500" y="5080"/>
                  </a:cubicBezTo>
                  <a:cubicBezTo>
                    <a:pt x="81280" y="0"/>
                    <a:pt x="123190" y="10160"/>
                    <a:pt x="123190" y="10160"/>
                  </a:cubicBezTo>
                </a:path>
              </a:pathLst>
            </a:custGeom>
            <a:solidFill>
              <a:srgbClr val="94AAB8"/>
            </a:solidFill>
            <a:ln cap="sq">
              <a:noFill/>
              <a:prstDash val="solid"/>
              <a:miter/>
            </a:ln>
          </p:spPr>
        </p:sp>
      </p:grpSp>
      <p:sp>
        <p:nvSpPr>
          <p:cNvPr id="24" name="TextBox 24"/>
          <p:cNvSpPr txBox="1"/>
          <p:nvPr/>
        </p:nvSpPr>
        <p:spPr>
          <a:xfrm>
            <a:off x="896646" y="3153317"/>
            <a:ext cx="6069330" cy="2194256"/>
          </a:xfrm>
          <a:prstGeom prst="rect">
            <a:avLst/>
          </a:prstGeom>
        </p:spPr>
        <p:txBody>
          <a:bodyPr lIns="0" tIns="0" rIns="0" bIns="0" rtlCol="0" anchor="t">
            <a:spAutoFit/>
          </a:bodyPr>
          <a:lstStyle/>
          <a:p>
            <a:pPr algn="l">
              <a:lnSpc>
                <a:spcPts val="3499"/>
              </a:lnSpc>
            </a:pPr>
            <a:r>
              <a:rPr lang="en-US" sz="2499" b="1">
                <a:solidFill>
                  <a:srgbClr val="3B365F"/>
                </a:solidFill>
                <a:latin typeface="Coco Gothic Bold"/>
                <a:ea typeface="Coco Gothic Bold"/>
                <a:cs typeface="Coco Gothic Bold"/>
                <a:sym typeface="Coco Gothic Bold"/>
              </a:rPr>
              <a:t>Expand Vocabulary Coverage:</a:t>
            </a:r>
          </a:p>
          <a:p>
            <a:pPr marL="539749" lvl="1" indent="-269875" algn="l">
              <a:lnSpc>
                <a:spcPts val="3499"/>
              </a:lnSpc>
              <a:buFont typeface="Arial"/>
              <a:buChar char="•"/>
            </a:pPr>
            <a:r>
              <a:rPr lang="en-US" sz="2499">
                <a:solidFill>
                  <a:srgbClr val="3B365F"/>
                </a:solidFill>
                <a:latin typeface="Coco Gothic"/>
                <a:ea typeface="Coco Gothic"/>
                <a:cs typeface="Coco Gothic"/>
                <a:sym typeface="Coco Gothic"/>
              </a:rPr>
              <a:t>Grow the dataset from 400 to over 1,500 signs Including slang, idioms, and region-specific expressions.</a:t>
            </a:r>
          </a:p>
          <a:p>
            <a:pPr algn="l">
              <a:lnSpc>
                <a:spcPts val="3499"/>
              </a:lnSpc>
            </a:pPr>
            <a:endParaRPr lang="en-US" sz="2499">
              <a:solidFill>
                <a:srgbClr val="3B365F"/>
              </a:solidFill>
              <a:latin typeface="Coco Gothic"/>
              <a:ea typeface="Coco Gothic"/>
              <a:cs typeface="Coco Gothic"/>
              <a:sym typeface="Coco Gothic"/>
            </a:endParaRPr>
          </a:p>
        </p:txBody>
      </p:sp>
      <p:sp>
        <p:nvSpPr>
          <p:cNvPr id="25" name="TextBox 25"/>
          <p:cNvSpPr txBox="1"/>
          <p:nvPr/>
        </p:nvSpPr>
        <p:spPr>
          <a:xfrm>
            <a:off x="786349" y="7164429"/>
            <a:ext cx="6069330" cy="2194256"/>
          </a:xfrm>
          <a:prstGeom prst="rect">
            <a:avLst/>
          </a:prstGeom>
        </p:spPr>
        <p:txBody>
          <a:bodyPr lIns="0" tIns="0" rIns="0" bIns="0" rtlCol="0" anchor="t">
            <a:spAutoFit/>
          </a:bodyPr>
          <a:lstStyle/>
          <a:p>
            <a:pPr algn="l">
              <a:lnSpc>
                <a:spcPts val="3499"/>
              </a:lnSpc>
            </a:pPr>
            <a:r>
              <a:rPr lang="en-US" sz="2499" b="1">
                <a:solidFill>
                  <a:srgbClr val="3B365F"/>
                </a:solidFill>
                <a:latin typeface="Coco Gothic Bold"/>
                <a:ea typeface="Coco Gothic Bold"/>
                <a:cs typeface="Coco Gothic Bold"/>
                <a:sym typeface="Coco Gothic Bold"/>
              </a:rPr>
              <a:t>Deploy Mobile Application:</a:t>
            </a:r>
          </a:p>
          <a:p>
            <a:pPr marL="539749" lvl="1" indent="-269875" algn="l">
              <a:lnSpc>
                <a:spcPts val="3499"/>
              </a:lnSpc>
              <a:buFont typeface="Arial"/>
              <a:buChar char="•"/>
            </a:pPr>
            <a:r>
              <a:rPr lang="en-US" sz="2499">
                <a:solidFill>
                  <a:srgbClr val="3B365F"/>
                </a:solidFill>
                <a:latin typeface="Coco Gothic"/>
                <a:ea typeface="Coco Gothic"/>
                <a:cs typeface="Coco Gothic"/>
                <a:sym typeface="Coco Gothic"/>
              </a:rPr>
              <a:t>Port the application to Android and iOS using TensorFlow Lite or ONNX Mobile to Make it accessible to users in rural and underserved areas.</a:t>
            </a:r>
          </a:p>
        </p:txBody>
      </p:sp>
      <p:sp>
        <p:nvSpPr>
          <p:cNvPr id="26" name="TextBox 26"/>
          <p:cNvSpPr txBox="1"/>
          <p:nvPr/>
        </p:nvSpPr>
        <p:spPr>
          <a:xfrm>
            <a:off x="9804004" y="3083634"/>
            <a:ext cx="6281455" cy="1756040"/>
          </a:xfrm>
          <a:prstGeom prst="rect">
            <a:avLst/>
          </a:prstGeom>
        </p:spPr>
        <p:txBody>
          <a:bodyPr lIns="0" tIns="0" rIns="0" bIns="0" rtlCol="0" anchor="t">
            <a:spAutoFit/>
          </a:bodyPr>
          <a:lstStyle/>
          <a:p>
            <a:pPr algn="l">
              <a:lnSpc>
                <a:spcPts val="3499"/>
              </a:lnSpc>
            </a:pPr>
            <a:r>
              <a:rPr lang="en-US" sz="2499" b="1">
                <a:solidFill>
                  <a:srgbClr val="3B365F"/>
                </a:solidFill>
                <a:latin typeface="Coco Gothic Bold"/>
                <a:ea typeface="Coco Gothic Bold"/>
                <a:cs typeface="Coco Gothic Bold"/>
                <a:sym typeface="Coco Gothic Bold"/>
              </a:rPr>
              <a:t>Speech recognition:</a:t>
            </a:r>
          </a:p>
          <a:p>
            <a:pPr marL="539749" lvl="1" indent="-269875" algn="l">
              <a:lnSpc>
                <a:spcPts val="3499"/>
              </a:lnSpc>
              <a:buFont typeface="Arial"/>
              <a:buChar char="•"/>
            </a:pPr>
            <a:r>
              <a:rPr lang="en-US" sz="2499">
                <a:solidFill>
                  <a:srgbClr val="3B365F"/>
                </a:solidFill>
                <a:latin typeface="Coco Gothic"/>
                <a:ea typeface="Coco Gothic"/>
                <a:cs typeface="Coco Gothic"/>
                <a:sym typeface="Coco Gothic"/>
              </a:rPr>
              <a:t>Add speech recognition to convert Arabic voice input into ESL signs.</a:t>
            </a:r>
          </a:p>
          <a:p>
            <a:pPr algn="l">
              <a:lnSpc>
                <a:spcPts val="3499"/>
              </a:lnSpc>
            </a:pPr>
            <a:endParaRPr lang="en-US" sz="2499">
              <a:solidFill>
                <a:srgbClr val="3B365F"/>
              </a:solidFill>
              <a:latin typeface="Coco Gothic"/>
              <a:ea typeface="Coco Gothic"/>
              <a:cs typeface="Coco Gothic"/>
              <a:sym typeface="Coco Gothic"/>
            </a:endParaRPr>
          </a:p>
        </p:txBody>
      </p:sp>
      <p:sp>
        <p:nvSpPr>
          <p:cNvPr id="27" name="TextBox 27"/>
          <p:cNvSpPr txBox="1"/>
          <p:nvPr/>
        </p:nvSpPr>
        <p:spPr>
          <a:xfrm>
            <a:off x="9804004" y="6987113"/>
            <a:ext cx="6069330" cy="2194256"/>
          </a:xfrm>
          <a:prstGeom prst="rect">
            <a:avLst/>
          </a:prstGeom>
        </p:spPr>
        <p:txBody>
          <a:bodyPr lIns="0" tIns="0" rIns="0" bIns="0" rtlCol="0" anchor="t">
            <a:spAutoFit/>
          </a:bodyPr>
          <a:lstStyle/>
          <a:p>
            <a:pPr algn="l">
              <a:lnSpc>
                <a:spcPts val="3499"/>
              </a:lnSpc>
            </a:pPr>
            <a:r>
              <a:rPr lang="en-US" sz="2499" b="1">
                <a:solidFill>
                  <a:srgbClr val="3B365F"/>
                </a:solidFill>
                <a:latin typeface="Coco Gothic Bold"/>
                <a:ea typeface="Coco Gothic Bold"/>
                <a:cs typeface="Coco Gothic Bold"/>
                <a:sym typeface="Coco Gothic Bold"/>
              </a:rPr>
              <a:t>Introduce Custom Sign Learning:</a:t>
            </a:r>
          </a:p>
          <a:p>
            <a:pPr marL="539749" lvl="1" indent="-269875" algn="l">
              <a:lnSpc>
                <a:spcPts val="3499"/>
              </a:lnSpc>
              <a:buFont typeface="Arial"/>
              <a:buChar char="•"/>
            </a:pPr>
            <a:r>
              <a:rPr lang="en-US" sz="2499">
                <a:solidFill>
                  <a:srgbClr val="3B365F"/>
                </a:solidFill>
                <a:latin typeface="Coco Gothic"/>
                <a:ea typeface="Coco Gothic"/>
                <a:cs typeface="Coco Gothic"/>
                <a:sym typeface="Coco Gothic"/>
              </a:rPr>
              <a:t>Let users record new signs and map them to phrases and Include expert review before adding new signs to the dataset.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0F6FF"/>
        </a:solidFill>
        <a:effectLst/>
      </p:bgPr>
    </p:bg>
    <p:spTree>
      <p:nvGrpSpPr>
        <p:cNvPr id="1" name=""/>
        <p:cNvGrpSpPr/>
        <p:nvPr/>
      </p:nvGrpSpPr>
      <p:grpSpPr>
        <a:xfrm>
          <a:off x="0" y="0"/>
          <a:ext cx="0" cy="0"/>
          <a:chOff x="0" y="0"/>
          <a:chExt cx="0" cy="0"/>
        </a:xfrm>
      </p:grpSpPr>
      <p:sp>
        <p:nvSpPr>
          <p:cNvPr id="2" name="Freeform 2"/>
          <p:cNvSpPr/>
          <p:nvPr/>
        </p:nvSpPr>
        <p:spPr>
          <a:xfrm rot="5755965">
            <a:off x="-2596635" y="-6569350"/>
            <a:ext cx="9743832" cy="10202966"/>
          </a:xfrm>
          <a:custGeom>
            <a:avLst/>
            <a:gdLst/>
            <a:ahLst/>
            <a:cxnLst/>
            <a:rect l="l" t="t" r="r" b="b"/>
            <a:pathLst>
              <a:path w="9743832" h="10202966">
                <a:moveTo>
                  <a:pt x="0" y="0"/>
                </a:moveTo>
                <a:lnTo>
                  <a:pt x="9743832" y="0"/>
                </a:lnTo>
                <a:lnTo>
                  <a:pt x="9743832" y="10202965"/>
                </a:lnTo>
                <a:lnTo>
                  <a:pt x="0" y="102029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386301">
            <a:off x="10358985" y="-3230434"/>
            <a:ext cx="9743832" cy="10202966"/>
          </a:xfrm>
          <a:custGeom>
            <a:avLst/>
            <a:gdLst/>
            <a:ahLst/>
            <a:cxnLst/>
            <a:rect l="l" t="t" r="r" b="b"/>
            <a:pathLst>
              <a:path w="9743832" h="10202966">
                <a:moveTo>
                  <a:pt x="0" y="0"/>
                </a:moveTo>
                <a:lnTo>
                  <a:pt x="9743833" y="0"/>
                </a:lnTo>
                <a:lnTo>
                  <a:pt x="9743833" y="10202965"/>
                </a:lnTo>
                <a:lnTo>
                  <a:pt x="0" y="102029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441338" flipH="1">
            <a:off x="1608121" y="2015643"/>
            <a:ext cx="16065837" cy="10084176"/>
          </a:xfrm>
          <a:custGeom>
            <a:avLst/>
            <a:gdLst/>
            <a:ahLst/>
            <a:cxnLst/>
            <a:rect l="l" t="t" r="r" b="b"/>
            <a:pathLst>
              <a:path w="16065837" h="10084176">
                <a:moveTo>
                  <a:pt x="16065837" y="0"/>
                </a:moveTo>
                <a:lnTo>
                  <a:pt x="0" y="0"/>
                </a:lnTo>
                <a:lnTo>
                  <a:pt x="0" y="10084176"/>
                </a:lnTo>
                <a:lnTo>
                  <a:pt x="16065837" y="10084176"/>
                </a:lnTo>
                <a:lnTo>
                  <a:pt x="16065837"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3800199" y="5156791"/>
            <a:ext cx="11061802" cy="3726242"/>
          </a:xfrm>
          <a:prstGeom prst="rect">
            <a:avLst/>
          </a:prstGeom>
        </p:spPr>
        <p:txBody>
          <a:bodyPr lIns="0" tIns="0" rIns="0" bIns="0" rtlCol="0" anchor="t">
            <a:spAutoFit/>
          </a:bodyPr>
          <a:lstStyle/>
          <a:p>
            <a:pPr algn="l">
              <a:lnSpc>
                <a:spcPts val="3711"/>
              </a:lnSpc>
            </a:pPr>
            <a:r>
              <a:rPr lang="en-US" sz="2650">
                <a:solidFill>
                  <a:srgbClr val="3B365F"/>
                </a:solidFill>
                <a:latin typeface="Coco Gothic"/>
                <a:ea typeface="Coco Gothic"/>
                <a:cs typeface="Coco Gothic"/>
                <a:sym typeface="Coco Gothic"/>
              </a:rPr>
              <a:t>Our project developed the first real-time Egyptian Sign Language (ESL) translator, tailored to the cultural and linguistic needs of Egypt’s Deaf and Hard of Hearing community. Built around a two-layer LSTM model and MediaPipe Holistic, the system recognizes full-phrase gestures with high accuracy and real-time speed. A custom dataset of 6,000+ samples across 400 signs was created, with structured labeling and Arabic GUI support. The result is a scalable, efficient, and accessible tool—achieved without complex hardware or large teams.</a:t>
            </a:r>
          </a:p>
        </p:txBody>
      </p:sp>
      <p:sp>
        <p:nvSpPr>
          <p:cNvPr id="6" name="TextBox 6"/>
          <p:cNvSpPr txBox="1"/>
          <p:nvPr/>
        </p:nvSpPr>
        <p:spPr>
          <a:xfrm>
            <a:off x="3170403" y="2185150"/>
            <a:ext cx="11691598" cy="1343025"/>
          </a:xfrm>
          <a:prstGeom prst="rect">
            <a:avLst/>
          </a:prstGeom>
        </p:spPr>
        <p:txBody>
          <a:bodyPr lIns="0" tIns="0" rIns="0" bIns="0" rtlCol="0" anchor="t">
            <a:spAutoFit/>
          </a:bodyPr>
          <a:lstStyle/>
          <a:p>
            <a:pPr algn="ctr">
              <a:lnSpc>
                <a:spcPts val="10500"/>
              </a:lnSpc>
            </a:pPr>
            <a:r>
              <a:rPr lang="en-US" sz="7500">
                <a:solidFill>
                  <a:srgbClr val="3B365F"/>
                </a:solidFill>
                <a:latin typeface="Coco Gothic"/>
                <a:ea typeface="Coco Gothic"/>
                <a:cs typeface="Coco Gothic"/>
                <a:sym typeface="Coco Gothic"/>
              </a:rPr>
              <a:t>Conclusion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0F6FF"/>
        </a:solidFill>
        <a:effectLst/>
      </p:bgPr>
    </p:bg>
    <p:spTree>
      <p:nvGrpSpPr>
        <p:cNvPr id="1" name=""/>
        <p:cNvGrpSpPr/>
        <p:nvPr/>
      </p:nvGrpSpPr>
      <p:grpSpPr>
        <a:xfrm>
          <a:off x="0" y="0"/>
          <a:ext cx="0" cy="0"/>
          <a:chOff x="0" y="0"/>
          <a:chExt cx="0" cy="0"/>
        </a:xfrm>
      </p:grpSpPr>
      <p:sp>
        <p:nvSpPr>
          <p:cNvPr id="2" name="Freeform 2"/>
          <p:cNvSpPr/>
          <p:nvPr/>
        </p:nvSpPr>
        <p:spPr>
          <a:xfrm rot="2548091" flipH="1">
            <a:off x="-5198850" y="3249929"/>
            <a:ext cx="14085520" cy="8841175"/>
          </a:xfrm>
          <a:custGeom>
            <a:avLst/>
            <a:gdLst/>
            <a:ahLst/>
            <a:cxnLst/>
            <a:rect l="l" t="t" r="r" b="b"/>
            <a:pathLst>
              <a:path w="14085520" h="8841175">
                <a:moveTo>
                  <a:pt x="14085520" y="0"/>
                </a:moveTo>
                <a:lnTo>
                  <a:pt x="0" y="0"/>
                </a:lnTo>
                <a:lnTo>
                  <a:pt x="0" y="8841174"/>
                </a:lnTo>
                <a:lnTo>
                  <a:pt x="14085520" y="8841174"/>
                </a:lnTo>
                <a:lnTo>
                  <a:pt x="1408552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385461" flipH="1">
            <a:off x="11770047" y="-793791"/>
            <a:ext cx="9743832" cy="10202966"/>
          </a:xfrm>
          <a:custGeom>
            <a:avLst/>
            <a:gdLst/>
            <a:ahLst/>
            <a:cxnLst/>
            <a:rect l="l" t="t" r="r" b="b"/>
            <a:pathLst>
              <a:path w="9743832" h="10202966">
                <a:moveTo>
                  <a:pt x="9743832" y="0"/>
                </a:moveTo>
                <a:lnTo>
                  <a:pt x="0" y="0"/>
                </a:lnTo>
                <a:lnTo>
                  <a:pt x="0" y="10202966"/>
                </a:lnTo>
                <a:lnTo>
                  <a:pt x="9743832" y="10202966"/>
                </a:lnTo>
                <a:lnTo>
                  <a:pt x="9743832"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051817" flipH="1">
            <a:off x="9803189" y="189012"/>
            <a:ext cx="16969622" cy="10651463"/>
          </a:xfrm>
          <a:custGeom>
            <a:avLst/>
            <a:gdLst/>
            <a:ahLst/>
            <a:cxnLst/>
            <a:rect l="l" t="t" r="r" b="b"/>
            <a:pathLst>
              <a:path w="16969622" h="10651463">
                <a:moveTo>
                  <a:pt x="16969622" y="0"/>
                </a:moveTo>
                <a:lnTo>
                  <a:pt x="0" y="0"/>
                </a:lnTo>
                <a:lnTo>
                  <a:pt x="0" y="10651463"/>
                </a:lnTo>
                <a:lnTo>
                  <a:pt x="16969622" y="10651463"/>
                </a:lnTo>
                <a:lnTo>
                  <a:pt x="1696962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1007043" y="1732917"/>
            <a:ext cx="6252257" cy="8554083"/>
          </a:xfrm>
          <a:custGeom>
            <a:avLst/>
            <a:gdLst/>
            <a:ahLst/>
            <a:cxnLst/>
            <a:rect l="l" t="t" r="r" b="b"/>
            <a:pathLst>
              <a:path w="6252257" h="8554083">
                <a:moveTo>
                  <a:pt x="0" y="0"/>
                </a:moveTo>
                <a:lnTo>
                  <a:pt x="6252257" y="0"/>
                </a:lnTo>
                <a:lnTo>
                  <a:pt x="6252257" y="8554083"/>
                </a:lnTo>
                <a:lnTo>
                  <a:pt x="0" y="855408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1147802" y="2895649"/>
            <a:ext cx="8502483" cy="7549663"/>
          </a:xfrm>
          <a:prstGeom prst="rect">
            <a:avLst/>
          </a:prstGeom>
        </p:spPr>
        <p:txBody>
          <a:bodyPr lIns="0" tIns="0" rIns="0" bIns="0" rtlCol="0" anchor="t">
            <a:spAutoFit/>
          </a:bodyPr>
          <a:lstStyle/>
          <a:p>
            <a:pPr marL="766540" lvl="1" indent="-383270" algn="l">
              <a:lnSpc>
                <a:spcPts val="4970"/>
              </a:lnSpc>
              <a:buFont typeface="Arial"/>
              <a:buChar char="•"/>
            </a:pPr>
            <a:r>
              <a:rPr lang="en-US" sz="3550">
                <a:solidFill>
                  <a:srgbClr val="3B365F"/>
                </a:solidFill>
                <a:latin typeface="Coco Gothic"/>
                <a:ea typeface="Coco Gothic"/>
                <a:cs typeface="Coco Gothic"/>
                <a:sym typeface="Coco Gothic"/>
              </a:rPr>
              <a:t>Introduction</a:t>
            </a:r>
          </a:p>
          <a:p>
            <a:pPr marL="766540" lvl="1" indent="-383270" algn="l">
              <a:lnSpc>
                <a:spcPts val="4970"/>
              </a:lnSpc>
              <a:buFont typeface="Arial"/>
              <a:buChar char="•"/>
            </a:pPr>
            <a:r>
              <a:rPr lang="en-US" sz="3550">
                <a:solidFill>
                  <a:srgbClr val="3B365F"/>
                </a:solidFill>
                <a:latin typeface="Coco Gothic"/>
                <a:ea typeface="Coco Gothic"/>
                <a:cs typeface="Coco Gothic"/>
                <a:sym typeface="Coco Gothic"/>
              </a:rPr>
              <a:t>Problem Statement </a:t>
            </a:r>
          </a:p>
          <a:p>
            <a:pPr marL="766540" lvl="1" indent="-383270" algn="l">
              <a:lnSpc>
                <a:spcPts val="4970"/>
              </a:lnSpc>
              <a:buFont typeface="Arial"/>
              <a:buChar char="•"/>
            </a:pPr>
            <a:r>
              <a:rPr lang="en-US" sz="3550">
                <a:solidFill>
                  <a:srgbClr val="3B365F"/>
                </a:solidFill>
                <a:latin typeface="Coco Gothic"/>
                <a:ea typeface="Coco Gothic"/>
                <a:cs typeface="Coco Gothic"/>
                <a:sym typeface="Coco Gothic"/>
              </a:rPr>
              <a:t>Objectives </a:t>
            </a:r>
          </a:p>
          <a:p>
            <a:pPr marL="766540" lvl="1" indent="-383270" algn="l">
              <a:lnSpc>
                <a:spcPts val="4970"/>
              </a:lnSpc>
              <a:buFont typeface="Arial"/>
              <a:buChar char="•"/>
            </a:pPr>
            <a:r>
              <a:rPr lang="en-US" sz="3550">
                <a:solidFill>
                  <a:srgbClr val="3B365F"/>
                </a:solidFill>
                <a:latin typeface="Coco Gothic"/>
                <a:ea typeface="Coco Gothic"/>
                <a:cs typeface="Coco Gothic"/>
                <a:sym typeface="Coco Gothic"/>
              </a:rPr>
              <a:t>Literature Review &amp; Research Gaps</a:t>
            </a:r>
          </a:p>
          <a:p>
            <a:pPr marL="766540" lvl="1" indent="-383270" algn="l">
              <a:lnSpc>
                <a:spcPts val="4970"/>
              </a:lnSpc>
              <a:buFont typeface="Arial"/>
              <a:buChar char="•"/>
            </a:pPr>
            <a:r>
              <a:rPr lang="en-US" sz="3550">
                <a:solidFill>
                  <a:srgbClr val="3B365F"/>
                </a:solidFill>
                <a:latin typeface="Coco Gothic"/>
                <a:ea typeface="Coco Gothic"/>
                <a:cs typeface="Coco Gothic"/>
                <a:sym typeface="Coco Gothic"/>
              </a:rPr>
              <a:t>Dataset Creation</a:t>
            </a:r>
          </a:p>
          <a:p>
            <a:pPr marL="766540" lvl="1" indent="-383270" algn="l">
              <a:lnSpc>
                <a:spcPts val="4970"/>
              </a:lnSpc>
              <a:buFont typeface="Arial"/>
              <a:buChar char="•"/>
            </a:pPr>
            <a:r>
              <a:rPr lang="en-US" sz="3550">
                <a:solidFill>
                  <a:srgbClr val="3B365F"/>
                </a:solidFill>
                <a:latin typeface="Coco Gothic"/>
                <a:ea typeface="Coco Gothic"/>
                <a:cs typeface="Coco Gothic"/>
                <a:sym typeface="Coco Gothic"/>
              </a:rPr>
              <a:t>Tools &amp; Frameworks</a:t>
            </a:r>
          </a:p>
          <a:p>
            <a:pPr marL="766540" lvl="1" indent="-383270" algn="l">
              <a:lnSpc>
                <a:spcPts val="4970"/>
              </a:lnSpc>
              <a:buFont typeface="Arial"/>
              <a:buChar char="•"/>
            </a:pPr>
            <a:r>
              <a:rPr lang="en-US" sz="3550">
                <a:solidFill>
                  <a:srgbClr val="3B365F"/>
                </a:solidFill>
                <a:latin typeface="Coco Gothic"/>
                <a:ea typeface="Coco Gothic"/>
                <a:cs typeface="Coco Gothic"/>
                <a:sym typeface="Coco Gothic"/>
              </a:rPr>
              <a:t>Methodology </a:t>
            </a:r>
          </a:p>
          <a:p>
            <a:pPr marL="766540" lvl="1" indent="-383270" algn="l">
              <a:lnSpc>
                <a:spcPts val="4970"/>
              </a:lnSpc>
              <a:buFont typeface="Arial"/>
              <a:buChar char="•"/>
            </a:pPr>
            <a:r>
              <a:rPr lang="en-US" sz="3550">
                <a:solidFill>
                  <a:srgbClr val="3B365F"/>
                </a:solidFill>
                <a:latin typeface="Coco Gothic"/>
                <a:ea typeface="Coco Gothic"/>
                <a:cs typeface="Coco Gothic"/>
                <a:sym typeface="Coco Gothic"/>
              </a:rPr>
              <a:t>Results</a:t>
            </a:r>
          </a:p>
          <a:p>
            <a:pPr marL="766540" lvl="1" indent="-383270" algn="l">
              <a:lnSpc>
                <a:spcPts val="4970"/>
              </a:lnSpc>
              <a:buFont typeface="Arial"/>
              <a:buChar char="•"/>
            </a:pPr>
            <a:r>
              <a:rPr lang="en-US" sz="3550">
                <a:solidFill>
                  <a:srgbClr val="3B365F"/>
                </a:solidFill>
                <a:latin typeface="Coco Gothic"/>
                <a:ea typeface="Coco Gothic"/>
                <a:cs typeface="Coco Gothic"/>
                <a:sym typeface="Coco Gothic"/>
              </a:rPr>
              <a:t>GUI</a:t>
            </a:r>
          </a:p>
          <a:p>
            <a:pPr marL="766540" lvl="1" indent="-383270" algn="l">
              <a:lnSpc>
                <a:spcPts val="4970"/>
              </a:lnSpc>
              <a:buFont typeface="Arial"/>
              <a:buChar char="•"/>
            </a:pPr>
            <a:r>
              <a:rPr lang="en-US" sz="3550">
                <a:solidFill>
                  <a:srgbClr val="3B365F"/>
                </a:solidFill>
                <a:latin typeface="Coco Gothic"/>
                <a:ea typeface="Coco Gothic"/>
                <a:cs typeface="Coco Gothic"/>
                <a:sym typeface="Coco Gothic"/>
              </a:rPr>
              <a:t>Applications</a:t>
            </a:r>
          </a:p>
          <a:p>
            <a:pPr marL="766540" lvl="1" indent="-383270" algn="l">
              <a:lnSpc>
                <a:spcPts val="4970"/>
              </a:lnSpc>
              <a:buFont typeface="Arial"/>
              <a:buChar char="•"/>
            </a:pPr>
            <a:r>
              <a:rPr lang="en-US" sz="3550">
                <a:solidFill>
                  <a:srgbClr val="3B365F"/>
                </a:solidFill>
                <a:latin typeface="Coco Gothic"/>
                <a:ea typeface="Coco Gothic"/>
                <a:cs typeface="Coco Gothic"/>
                <a:sym typeface="Coco Gothic"/>
              </a:rPr>
              <a:t>Future Work &amp; Scalability</a:t>
            </a:r>
          </a:p>
          <a:p>
            <a:pPr marL="766540" lvl="1" indent="-383270" algn="l">
              <a:lnSpc>
                <a:spcPts val="4970"/>
              </a:lnSpc>
              <a:buFont typeface="Arial"/>
              <a:buChar char="•"/>
            </a:pPr>
            <a:r>
              <a:rPr lang="en-US" sz="3550">
                <a:solidFill>
                  <a:srgbClr val="3B365F"/>
                </a:solidFill>
                <a:latin typeface="Coco Gothic"/>
                <a:ea typeface="Coco Gothic"/>
                <a:cs typeface="Coco Gothic"/>
                <a:sym typeface="Coco Gothic"/>
              </a:rPr>
              <a:t>Conclusion</a:t>
            </a:r>
          </a:p>
        </p:txBody>
      </p:sp>
      <p:sp>
        <p:nvSpPr>
          <p:cNvPr id="7" name="TextBox 7"/>
          <p:cNvSpPr txBox="1"/>
          <p:nvPr/>
        </p:nvSpPr>
        <p:spPr>
          <a:xfrm>
            <a:off x="820625" y="1570992"/>
            <a:ext cx="10371130" cy="1166495"/>
          </a:xfrm>
          <a:prstGeom prst="rect">
            <a:avLst/>
          </a:prstGeom>
        </p:spPr>
        <p:txBody>
          <a:bodyPr lIns="0" tIns="0" rIns="0" bIns="0" rtlCol="0" anchor="t">
            <a:spAutoFit/>
          </a:bodyPr>
          <a:lstStyle/>
          <a:p>
            <a:pPr algn="l">
              <a:lnSpc>
                <a:spcPts val="9100"/>
              </a:lnSpc>
            </a:pPr>
            <a:r>
              <a:rPr lang="en-US" sz="6500" b="1">
                <a:solidFill>
                  <a:srgbClr val="3B365F"/>
                </a:solidFill>
                <a:latin typeface="Coco Gothic Bold"/>
                <a:ea typeface="Coco Gothic Bold"/>
                <a:cs typeface="Coco Gothic Bold"/>
                <a:sym typeface="Coco Gothic Bold"/>
              </a:rPr>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0F6FF"/>
        </a:solidFill>
        <a:effectLst/>
      </p:bgPr>
    </p:bg>
    <p:spTree>
      <p:nvGrpSpPr>
        <p:cNvPr id="1" name=""/>
        <p:cNvGrpSpPr/>
        <p:nvPr/>
      </p:nvGrpSpPr>
      <p:grpSpPr>
        <a:xfrm>
          <a:off x="0" y="0"/>
          <a:ext cx="0" cy="0"/>
          <a:chOff x="0" y="0"/>
          <a:chExt cx="0" cy="0"/>
        </a:xfrm>
      </p:grpSpPr>
      <p:sp>
        <p:nvSpPr>
          <p:cNvPr id="2" name="Freeform 2"/>
          <p:cNvSpPr/>
          <p:nvPr/>
        </p:nvSpPr>
        <p:spPr>
          <a:xfrm>
            <a:off x="16045195" y="156045"/>
            <a:ext cx="2242805" cy="1745310"/>
          </a:xfrm>
          <a:custGeom>
            <a:avLst/>
            <a:gdLst/>
            <a:ahLst/>
            <a:cxnLst/>
            <a:rect l="l" t="t" r="r" b="b"/>
            <a:pathLst>
              <a:path w="2242805" h="1745310">
                <a:moveTo>
                  <a:pt x="0" y="0"/>
                </a:moveTo>
                <a:lnTo>
                  <a:pt x="2242805" y="0"/>
                </a:lnTo>
                <a:lnTo>
                  <a:pt x="2242805" y="1745310"/>
                </a:lnTo>
                <a:lnTo>
                  <a:pt x="0" y="17453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735223" y="2375874"/>
            <a:ext cx="12817554" cy="7889875"/>
          </a:xfrm>
          <a:prstGeom prst="rect">
            <a:avLst/>
          </a:prstGeom>
        </p:spPr>
        <p:txBody>
          <a:bodyPr lIns="0" tIns="0" rIns="0" bIns="0" rtlCol="0" anchor="t">
            <a:spAutoFit/>
          </a:bodyPr>
          <a:lstStyle/>
          <a:p>
            <a:pPr algn="l">
              <a:lnSpc>
                <a:spcPts val="3499"/>
              </a:lnSpc>
            </a:pPr>
            <a:r>
              <a:rPr lang="en-US" sz="2499">
                <a:solidFill>
                  <a:srgbClr val="3B365F"/>
                </a:solidFill>
                <a:latin typeface="Coco Gothic"/>
                <a:ea typeface="Coco Gothic"/>
                <a:cs typeface="Coco Gothic"/>
                <a:sym typeface="Coco Gothic"/>
              </a:rPr>
              <a:t>[1] A. N. B. I. Ahmed, “Real-Time ASL Recognition Using CNNs,” Journal of AI Applications, vol. 10, no. 2, pp. 1205–1227, 2023.</a:t>
            </a:r>
          </a:p>
          <a:p>
            <a:pPr algn="l">
              <a:lnSpc>
                <a:spcPts val="3499"/>
              </a:lnSpc>
            </a:pPr>
            <a:r>
              <a:rPr lang="en-US" sz="2499">
                <a:solidFill>
                  <a:srgbClr val="3B365F"/>
                </a:solidFill>
                <a:latin typeface="Coco Gothic"/>
                <a:ea typeface="Coco Gothic"/>
                <a:cs typeface="Coco Gothic"/>
                <a:sym typeface="Coco Gothic"/>
              </a:rPr>
              <a:t>[2] H. Mokhtar, K. Elsayed, and A. Ali, “Lightweight CNN for Arabic Sign Language Recognition,”</a:t>
            </a:r>
          </a:p>
          <a:p>
            <a:pPr algn="l">
              <a:lnSpc>
                <a:spcPts val="3499"/>
              </a:lnSpc>
            </a:pPr>
            <a:r>
              <a:rPr lang="en-US" sz="2499">
                <a:solidFill>
                  <a:srgbClr val="3B365F"/>
                </a:solidFill>
                <a:latin typeface="Coco Gothic"/>
                <a:ea typeface="Coco Gothic"/>
                <a:cs typeface="Coco Gothic"/>
                <a:sym typeface="Coco Gothic"/>
              </a:rPr>
              <a:t>IJAITCSE, vol. 3, no. 7, pp. 952–960, 2021.</a:t>
            </a:r>
          </a:p>
          <a:p>
            <a:pPr algn="l">
              <a:lnSpc>
                <a:spcPts val="3499"/>
              </a:lnSpc>
            </a:pPr>
            <a:r>
              <a:rPr lang="en-US" sz="2499">
                <a:solidFill>
                  <a:srgbClr val="3B365F"/>
                </a:solidFill>
                <a:latin typeface="Coco Gothic"/>
                <a:ea typeface="Coco Gothic"/>
                <a:cs typeface="Coco Gothic"/>
                <a:sym typeface="Coco Gothic"/>
              </a:rPr>
              <a:t>[3] M. Al-Ghamdi et al., “Hybrid CNN-RNN for Arabic Sign Language Recognition,” Heliyon, vol. 9, no. 4, p. e10460, 2023.</a:t>
            </a:r>
          </a:p>
          <a:p>
            <a:pPr algn="l">
              <a:lnSpc>
                <a:spcPts val="3499"/>
              </a:lnSpc>
            </a:pPr>
            <a:r>
              <a:rPr lang="en-US" sz="2499">
                <a:solidFill>
                  <a:srgbClr val="3B365F"/>
                </a:solidFill>
                <a:latin typeface="Coco Gothic"/>
                <a:ea typeface="Coco Gothic"/>
                <a:cs typeface="Coco Gothic"/>
                <a:sym typeface="Coco Gothic"/>
              </a:rPr>
              <a:t>[4] Y. Chen et al., “Real-Time Sign Language Recognition Using YOLO and MediaPipe,” Sensors, vol. 24, no. 10, p. 3112, 2024.</a:t>
            </a:r>
          </a:p>
          <a:p>
            <a:pPr algn="l">
              <a:lnSpc>
                <a:spcPts val="3499"/>
              </a:lnSpc>
            </a:pPr>
            <a:r>
              <a:rPr lang="en-US" sz="2499">
                <a:solidFill>
                  <a:srgbClr val="3B365F"/>
                </a:solidFill>
                <a:latin typeface="Coco Gothic"/>
                <a:ea typeface="Coco Gothic"/>
                <a:cs typeface="Coco Gothic"/>
                <a:sym typeface="Coco Gothic"/>
              </a:rPr>
              <a:t>[5] S. Rahman et al., “Vision Transformers for Sign Language Recognition,” Neural Computing and Applications, vol. 35, no. 12, pp. 8871–8885, 2023.</a:t>
            </a:r>
          </a:p>
          <a:p>
            <a:pPr algn="l">
              <a:lnSpc>
                <a:spcPts val="3499"/>
              </a:lnSpc>
            </a:pPr>
            <a:r>
              <a:rPr lang="en-US" sz="2499">
                <a:solidFill>
                  <a:srgbClr val="3B365F"/>
                </a:solidFill>
                <a:latin typeface="Coco Gothic"/>
                <a:ea typeface="Coco Gothic"/>
                <a:cs typeface="Coco Gothic"/>
                <a:sym typeface="Coco Gothic"/>
              </a:rPr>
              <a:t>[6] J. Smith et al., “Sensor Gloves for ASL Recognition,” Sensors, vol. 24, no. 11, p. 3683, 2023.</a:t>
            </a:r>
          </a:p>
          <a:p>
            <a:pPr algn="l">
              <a:lnSpc>
                <a:spcPts val="3499"/>
              </a:lnSpc>
            </a:pPr>
            <a:r>
              <a:rPr lang="en-US" sz="2499">
                <a:solidFill>
                  <a:srgbClr val="3B365F"/>
                </a:solidFill>
                <a:latin typeface="Coco Gothic"/>
                <a:ea typeface="Coco Gothic"/>
                <a:cs typeface="Coco Gothic"/>
                <a:sym typeface="Coco Gothic"/>
              </a:rPr>
              <a:t>[7] L. Johnson et al., “Low-Cost Sensor Gloves for Real-Time ASL Translation,” Journal of Assistive Technologies, vol. 17, no. 2, pp. 45–59, 2023.</a:t>
            </a:r>
          </a:p>
          <a:p>
            <a:pPr algn="l">
              <a:lnSpc>
                <a:spcPts val="3499"/>
              </a:lnSpc>
            </a:pPr>
            <a:r>
              <a:rPr lang="en-US" sz="2499">
                <a:solidFill>
                  <a:srgbClr val="3B365F"/>
                </a:solidFill>
                <a:latin typeface="Coco Gothic"/>
                <a:ea typeface="Coco Gothic"/>
                <a:cs typeface="Coco Gothic"/>
                <a:sym typeface="Coco Gothic"/>
              </a:rPr>
              <a:t>[8] Q. Wang et al., “Transformer-Based Sign Language Recognition,” arXiv preprint, arXiv:2107.13647, 2021.</a:t>
            </a:r>
          </a:p>
          <a:p>
            <a:pPr algn="l">
              <a:lnSpc>
                <a:spcPts val="3499"/>
              </a:lnSpc>
            </a:pPr>
            <a:endParaRPr lang="en-US" sz="2499">
              <a:solidFill>
                <a:srgbClr val="3B365F"/>
              </a:solidFill>
              <a:latin typeface="Coco Gothic"/>
              <a:ea typeface="Coco Gothic"/>
              <a:cs typeface="Coco Gothic"/>
              <a:sym typeface="Coco Gothic"/>
            </a:endParaRPr>
          </a:p>
        </p:txBody>
      </p:sp>
      <p:sp>
        <p:nvSpPr>
          <p:cNvPr id="4" name="TextBox 4"/>
          <p:cNvSpPr txBox="1"/>
          <p:nvPr/>
        </p:nvSpPr>
        <p:spPr>
          <a:xfrm>
            <a:off x="3298201" y="828675"/>
            <a:ext cx="11691598" cy="1343025"/>
          </a:xfrm>
          <a:prstGeom prst="rect">
            <a:avLst/>
          </a:prstGeom>
        </p:spPr>
        <p:txBody>
          <a:bodyPr lIns="0" tIns="0" rIns="0" bIns="0" rtlCol="0" anchor="t">
            <a:spAutoFit/>
          </a:bodyPr>
          <a:lstStyle/>
          <a:p>
            <a:pPr algn="ctr">
              <a:lnSpc>
                <a:spcPts val="10500"/>
              </a:lnSpc>
            </a:pPr>
            <a:r>
              <a:rPr lang="en-US" sz="7500">
                <a:solidFill>
                  <a:srgbClr val="3B365F"/>
                </a:solidFill>
                <a:latin typeface="Coco Gothic"/>
                <a:ea typeface="Coco Gothic"/>
                <a:cs typeface="Coco Gothic"/>
                <a:sym typeface="Coco Gothic"/>
              </a:rPr>
              <a:t>Resources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0F6FF"/>
        </a:solidFill>
        <a:effectLst/>
      </p:bgPr>
    </p:bg>
    <p:spTree>
      <p:nvGrpSpPr>
        <p:cNvPr id="1" name=""/>
        <p:cNvGrpSpPr/>
        <p:nvPr/>
      </p:nvGrpSpPr>
      <p:grpSpPr>
        <a:xfrm>
          <a:off x="0" y="0"/>
          <a:ext cx="0" cy="0"/>
          <a:chOff x="0" y="0"/>
          <a:chExt cx="0" cy="0"/>
        </a:xfrm>
      </p:grpSpPr>
      <p:sp>
        <p:nvSpPr>
          <p:cNvPr id="2" name="Freeform 2"/>
          <p:cNvSpPr/>
          <p:nvPr/>
        </p:nvSpPr>
        <p:spPr>
          <a:xfrm rot="-591004">
            <a:off x="9581993" y="1000174"/>
            <a:ext cx="9743832" cy="10202966"/>
          </a:xfrm>
          <a:custGeom>
            <a:avLst/>
            <a:gdLst/>
            <a:ahLst/>
            <a:cxnLst/>
            <a:rect l="l" t="t" r="r" b="b"/>
            <a:pathLst>
              <a:path w="9743832" h="10202966">
                <a:moveTo>
                  <a:pt x="0" y="0"/>
                </a:moveTo>
                <a:lnTo>
                  <a:pt x="9743832" y="0"/>
                </a:lnTo>
                <a:lnTo>
                  <a:pt x="9743832" y="10202966"/>
                </a:lnTo>
                <a:lnTo>
                  <a:pt x="0" y="102029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755965">
            <a:off x="-1305642" y="731692"/>
            <a:ext cx="9743832" cy="10202966"/>
          </a:xfrm>
          <a:custGeom>
            <a:avLst/>
            <a:gdLst/>
            <a:ahLst/>
            <a:cxnLst/>
            <a:rect l="l" t="t" r="r" b="b"/>
            <a:pathLst>
              <a:path w="9743832" h="10202966">
                <a:moveTo>
                  <a:pt x="0" y="0"/>
                </a:moveTo>
                <a:lnTo>
                  <a:pt x="9743832" y="0"/>
                </a:lnTo>
                <a:lnTo>
                  <a:pt x="9743832" y="10202966"/>
                </a:lnTo>
                <a:lnTo>
                  <a:pt x="0" y="102029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flipH="1">
            <a:off x="1844355" y="5705171"/>
            <a:ext cx="14599291" cy="9163657"/>
          </a:xfrm>
          <a:custGeom>
            <a:avLst/>
            <a:gdLst/>
            <a:ahLst/>
            <a:cxnLst/>
            <a:rect l="l" t="t" r="r" b="b"/>
            <a:pathLst>
              <a:path w="14599291" h="9163657">
                <a:moveTo>
                  <a:pt x="14599290" y="0"/>
                </a:moveTo>
                <a:lnTo>
                  <a:pt x="0" y="0"/>
                </a:lnTo>
                <a:lnTo>
                  <a:pt x="0" y="9163658"/>
                </a:lnTo>
                <a:lnTo>
                  <a:pt x="14599290" y="9163658"/>
                </a:lnTo>
                <a:lnTo>
                  <a:pt x="1459929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487407" y="6174334"/>
            <a:ext cx="3531385" cy="3815463"/>
          </a:xfrm>
          <a:custGeom>
            <a:avLst/>
            <a:gdLst/>
            <a:ahLst/>
            <a:cxnLst/>
            <a:rect l="l" t="t" r="r" b="b"/>
            <a:pathLst>
              <a:path w="3531385" h="3815463">
                <a:moveTo>
                  <a:pt x="0" y="0"/>
                </a:moveTo>
                <a:lnTo>
                  <a:pt x="3531386" y="0"/>
                </a:lnTo>
                <a:lnTo>
                  <a:pt x="3531386" y="3815463"/>
                </a:lnTo>
                <a:lnTo>
                  <a:pt x="0" y="38154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flipH="1">
            <a:off x="12543402" y="6083768"/>
            <a:ext cx="3531385" cy="3815463"/>
          </a:xfrm>
          <a:custGeom>
            <a:avLst/>
            <a:gdLst/>
            <a:ahLst/>
            <a:cxnLst/>
            <a:rect l="l" t="t" r="r" b="b"/>
            <a:pathLst>
              <a:path w="3531385" h="3815463">
                <a:moveTo>
                  <a:pt x="3531386" y="0"/>
                </a:moveTo>
                <a:lnTo>
                  <a:pt x="0" y="0"/>
                </a:lnTo>
                <a:lnTo>
                  <a:pt x="0" y="3815463"/>
                </a:lnTo>
                <a:lnTo>
                  <a:pt x="3531386" y="3815463"/>
                </a:lnTo>
                <a:lnTo>
                  <a:pt x="3531386"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7" name="Group 7"/>
          <p:cNvGrpSpPr/>
          <p:nvPr/>
        </p:nvGrpSpPr>
        <p:grpSpPr>
          <a:xfrm>
            <a:off x="4460558" y="573066"/>
            <a:ext cx="627698" cy="634365"/>
            <a:chOff x="0" y="0"/>
            <a:chExt cx="836930" cy="845820"/>
          </a:xfrm>
        </p:grpSpPr>
        <p:sp>
          <p:nvSpPr>
            <p:cNvPr id="8" name="Freeform 8"/>
            <p:cNvSpPr/>
            <p:nvPr/>
          </p:nvSpPr>
          <p:spPr>
            <a:xfrm>
              <a:off x="45720" y="48260"/>
              <a:ext cx="746760" cy="748030"/>
            </a:xfrm>
            <a:custGeom>
              <a:avLst/>
              <a:gdLst/>
              <a:ahLst/>
              <a:cxnLst/>
              <a:rect l="l" t="t" r="r" b="b"/>
              <a:pathLst>
                <a:path w="746760" h="748030">
                  <a:moveTo>
                    <a:pt x="541020" y="712470"/>
                  </a:moveTo>
                  <a:cubicBezTo>
                    <a:pt x="17780" y="205740"/>
                    <a:pt x="15240" y="201930"/>
                    <a:pt x="10160" y="186690"/>
                  </a:cubicBezTo>
                  <a:cubicBezTo>
                    <a:pt x="3810" y="163830"/>
                    <a:pt x="0" y="124460"/>
                    <a:pt x="8890" y="99060"/>
                  </a:cubicBezTo>
                  <a:cubicBezTo>
                    <a:pt x="16510" y="72390"/>
                    <a:pt x="38100" y="44450"/>
                    <a:pt x="59690" y="27940"/>
                  </a:cubicBezTo>
                  <a:cubicBezTo>
                    <a:pt x="82550" y="11430"/>
                    <a:pt x="116840" y="1270"/>
                    <a:pt x="143510" y="2540"/>
                  </a:cubicBezTo>
                  <a:cubicBezTo>
                    <a:pt x="171450" y="3810"/>
                    <a:pt x="207010" y="20320"/>
                    <a:pt x="226060" y="33020"/>
                  </a:cubicBezTo>
                  <a:cubicBezTo>
                    <a:pt x="240030" y="43180"/>
                    <a:pt x="247650" y="52070"/>
                    <a:pt x="255270" y="66040"/>
                  </a:cubicBezTo>
                  <a:cubicBezTo>
                    <a:pt x="266700" y="87630"/>
                    <a:pt x="275590" y="128270"/>
                    <a:pt x="275590" y="151130"/>
                  </a:cubicBezTo>
                  <a:cubicBezTo>
                    <a:pt x="275590" y="168910"/>
                    <a:pt x="273050" y="180340"/>
                    <a:pt x="265430" y="194310"/>
                  </a:cubicBezTo>
                  <a:cubicBezTo>
                    <a:pt x="254000" y="215900"/>
                    <a:pt x="229870" y="246380"/>
                    <a:pt x="205740" y="259080"/>
                  </a:cubicBezTo>
                  <a:cubicBezTo>
                    <a:pt x="181610" y="273050"/>
                    <a:pt x="143510" y="276860"/>
                    <a:pt x="120650" y="275590"/>
                  </a:cubicBezTo>
                  <a:cubicBezTo>
                    <a:pt x="102870" y="274320"/>
                    <a:pt x="91440" y="270510"/>
                    <a:pt x="77470" y="261620"/>
                  </a:cubicBezTo>
                  <a:cubicBezTo>
                    <a:pt x="57150" y="250190"/>
                    <a:pt x="27940" y="224790"/>
                    <a:pt x="16510" y="199390"/>
                  </a:cubicBezTo>
                  <a:cubicBezTo>
                    <a:pt x="3810" y="175260"/>
                    <a:pt x="0" y="139700"/>
                    <a:pt x="5080" y="113030"/>
                  </a:cubicBezTo>
                  <a:cubicBezTo>
                    <a:pt x="10160" y="86360"/>
                    <a:pt x="27940" y="55880"/>
                    <a:pt x="48260" y="36830"/>
                  </a:cubicBezTo>
                  <a:cubicBezTo>
                    <a:pt x="69850" y="19050"/>
                    <a:pt x="105410" y="6350"/>
                    <a:pt x="129540" y="2540"/>
                  </a:cubicBezTo>
                  <a:cubicBezTo>
                    <a:pt x="146050" y="0"/>
                    <a:pt x="157480" y="1270"/>
                    <a:pt x="173990" y="6350"/>
                  </a:cubicBezTo>
                  <a:cubicBezTo>
                    <a:pt x="195580" y="13970"/>
                    <a:pt x="214630" y="27940"/>
                    <a:pt x="246380" y="54610"/>
                  </a:cubicBezTo>
                  <a:cubicBezTo>
                    <a:pt x="337820" y="129540"/>
                    <a:pt x="645160" y="457200"/>
                    <a:pt x="708660" y="537210"/>
                  </a:cubicBezTo>
                  <a:cubicBezTo>
                    <a:pt x="726440" y="560070"/>
                    <a:pt x="734060" y="566420"/>
                    <a:pt x="739140" y="585470"/>
                  </a:cubicBezTo>
                  <a:cubicBezTo>
                    <a:pt x="745490" y="609600"/>
                    <a:pt x="746760" y="646430"/>
                    <a:pt x="736600" y="671830"/>
                  </a:cubicBezTo>
                  <a:cubicBezTo>
                    <a:pt x="726440" y="695960"/>
                    <a:pt x="698500" y="722630"/>
                    <a:pt x="676910" y="734060"/>
                  </a:cubicBezTo>
                  <a:cubicBezTo>
                    <a:pt x="659130" y="744220"/>
                    <a:pt x="641350" y="748030"/>
                    <a:pt x="621030" y="746760"/>
                  </a:cubicBezTo>
                  <a:cubicBezTo>
                    <a:pt x="595630" y="744220"/>
                    <a:pt x="541020" y="712470"/>
                    <a:pt x="541020" y="712470"/>
                  </a:cubicBezTo>
                </a:path>
              </a:pathLst>
            </a:custGeom>
            <a:solidFill>
              <a:srgbClr val="88A3CE"/>
            </a:solidFill>
            <a:ln cap="sq">
              <a:noFill/>
              <a:prstDash val="solid"/>
              <a:miter/>
            </a:ln>
          </p:spPr>
        </p:sp>
      </p:grpSp>
      <p:grpSp>
        <p:nvGrpSpPr>
          <p:cNvPr id="9" name="Group 9"/>
          <p:cNvGrpSpPr/>
          <p:nvPr/>
        </p:nvGrpSpPr>
        <p:grpSpPr>
          <a:xfrm>
            <a:off x="5068253" y="483531"/>
            <a:ext cx="296228" cy="615315"/>
            <a:chOff x="0" y="0"/>
            <a:chExt cx="394970" cy="820420"/>
          </a:xfrm>
        </p:grpSpPr>
        <p:sp>
          <p:nvSpPr>
            <p:cNvPr id="10" name="Freeform 10"/>
            <p:cNvSpPr/>
            <p:nvPr/>
          </p:nvSpPr>
          <p:spPr>
            <a:xfrm>
              <a:off x="48260" y="49530"/>
              <a:ext cx="311150" cy="722630"/>
            </a:xfrm>
            <a:custGeom>
              <a:avLst/>
              <a:gdLst/>
              <a:ahLst/>
              <a:cxnLst/>
              <a:rect l="l" t="t" r="r" b="b"/>
              <a:pathLst>
                <a:path w="311150" h="722630">
                  <a:moveTo>
                    <a:pt x="66040" y="626110"/>
                  </a:moveTo>
                  <a:cubicBezTo>
                    <a:pt x="2540" y="208280"/>
                    <a:pt x="11430" y="87630"/>
                    <a:pt x="33020" y="48260"/>
                  </a:cubicBezTo>
                  <a:cubicBezTo>
                    <a:pt x="40640" y="31750"/>
                    <a:pt x="49530" y="27940"/>
                    <a:pt x="63500" y="20320"/>
                  </a:cubicBezTo>
                  <a:cubicBezTo>
                    <a:pt x="83820" y="10160"/>
                    <a:pt x="118110" y="0"/>
                    <a:pt x="143510" y="2540"/>
                  </a:cubicBezTo>
                  <a:cubicBezTo>
                    <a:pt x="168910" y="5080"/>
                    <a:pt x="199390" y="19050"/>
                    <a:pt x="218440" y="36830"/>
                  </a:cubicBezTo>
                  <a:cubicBezTo>
                    <a:pt x="237490" y="53340"/>
                    <a:pt x="252730" y="82550"/>
                    <a:pt x="257810" y="107950"/>
                  </a:cubicBezTo>
                  <a:cubicBezTo>
                    <a:pt x="261620" y="133350"/>
                    <a:pt x="256540" y="166370"/>
                    <a:pt x="245110" y="189230"/>
                  </a:cubicBezTo>
                  <a:cubicBezTo>
                    <a:pt x="232410" y="212090"/>
                    <a:pt x="204470" y="234950"/>
                    <a:pt x="185420" y="246380"/>
                  </a:cubicBezTo>
                  <a:cubicBezTo>
                    <a:pt x="172720" y="254000"/>
                    <a:pt x="161290" y="256540"/>
                    <a:pt x="146050" y="257810"/>
                  </a:cubicBezTo>
                  <a:cubicBezTo>
                    <a:pt x="124460" y="257810"/>
                    <a:pt x="85090" y="250190"/>
                    <a:pt x="66040" y="240030"/>
                  </a:cubicBezTo>
                  <a:cubicBezTo>
                    <a:pt x="52070" y="233680"/>
                    <a:pt x="43180" y="226060"/>
                    <a:pt x="34290" y="214630"/>
                  </a:cubicBezTo>
                  <a:cubicBezTo>
                    <a:pt x="20320" y="196850"/>
                    <a:pt x="6350" y="160020"/>
                    <a:pt x="2540" y="138430"/>
                  </a:cubicBezTo>
                  <a:cubicBezTo>
                    <a:pt x="0" y="123190"/>
                    <a:pt x="1270" y="111760"/>
                    <a:pt x="7620" y="96520"/>
                  </a:cubicBezTo>
                  <a:cubicBezTo>
                    <a:pt x="13970" y="76200"/>
                    <a:pt x="31750" y="44450"/>
                    <a:pt x="52070" y="29210"/>
                  </a:cubicBezTo>
                  <a:cubicBezTo>
                    <a:pt x="72390" y="12700"/>
                    <a:pt x="107950" y="3810"/>
                    <a:pt x="129540" y="1270"/>
                  </a:cubicBezTo>
                  <a:cubicBezTo>
                    <a:pt x="146050" y="0"/>
                    <a:pt x="156210" y="2540"/>
                    <a:pt x="171450" y="7620"/>
                  </a:cubicBezTo>
                  <a:cubicBezTo>
                    <a:pt x="191770" y="16510"/>
                    <a:pt x="222250" y="35560"/>
                    <a:pt x="236220" y="57150"/>
                  </a:cubicBezTo>
                  <a:cubicBezTo>
                    <a:pt x="251460" y="78740"/>
                    <a:pt x="260350" y="110490"/>
                    <a:pt x="259080" y="135890"/>
                  </a:cubicBezTo>
                  <a:cubicBezTo>
                    <a:pt x="257810" y="161290"/>
                    <a:pt x="227330" y="210820"/>
                    <a:pt x="229870" y="212090"/>
                  </a:cubicBezTo>
                  <a:cubicBezTo>
                    <a:pt x="231140" y="213360"/>
                    <a:pt x="243840" y="182880"/>
                    <a:pt x="250190" y="185420"/>
                  </a:cubicBezTo>
                  <a:cubicBezTo>
                    <a:pt x="273050" y="191770"/>
                    <a:pt x="311150" y="562610"/>
                    <a:pt x="294640" y="636270"/>
                  </a:cubicBezTo>
                  <a:cubicBezTo>
                    <a:pt x="289560" y="661670"/>
                    <a:pt x="280670" y="670560"/>
                    <a:pt x="266700" y="684530"/>
                  </a:cubicBezTo>
                  <a:cubicBezTo>
                    <a:pt x="248920" y="701040"/>
                    <a:pt x="217170" y="717550"/>
                    <a:pt x="190500" y="720090"/>
                  </a:cubicBezTo>
                  <a:cubicBezTo>
                    <a:pt x="165100" y="722630"/>
                    <a:pt x="132080" y="712470"/>
                    <a:pt x="110490" y="695960"/>
                  </a:cubicBezTo>
                  <a:cubicBezTo>
                    <a:pt x="90170" y="680720"/>
                    <a:pt x="66040" y="626110"/>
                    <a:pt x="66040" y="626110"/>
                  </a:cubicBezTo>
                </a:path>
              </a:pathLst>
            </a:custGeom>
            <a:solidFill>
              <a:srgbClr val="88A3CE"/>
            </a:solidFill>
            <a:ln cap="sq">
              <a:noFill/>
              <a:prstDash val="solid"/>
              <a:miter/>
            </a:ln>
          </p:spPr>
        </p:sp>
      </p:grpSp>
      <p:grpSp>
        <p:nvGrpSpPr>
          <p:cNvPr id="11" name="Group 11"/>
          <p:cNvGrpSpPr/>
          <p:nvPr/>
        </p:nvGrpSpPr>
        <p:grpSpPr>
          <a:xfrm>
            <a:off x="4470082" y="1228386"/>
            <a:ext cx="592455" cy="303847"/>
            <a:chOff x="0" y="0"/>
            <a:chExt cx="789940" cy="405130"/>
          </a:xfrm>
        </p:grpSpPr>
        <p:sp>
          <p:nvSpPr>
            <p:cNvPr id="12" name="Freeform 12"/>
            <p:cNvSpPr/>
            <p:nvPr/>
          </p:nvSpPr>
          <p:spPr>
            <a:xfrm>
              <a:off x="48260" y="48260"/>
              <a:ext cx="692150" cy="309880"/>
            </a:xfrm>
            <a:custGeom>
              <a:avLst/>
              <a:gdLst/>
              <a:ahLst/>
              <a:cxnLst/>
              <a:rect l="l" t="t" r="r" b="b"/>
              <a:pathLst>
                <a:path w="692150" h="309880">
                  <a:moveTo>
                    <a:pt x="553720" y="278130"/>
                  </a:moveTo>
                  <a:cubicBezTo>
                    <a:pt x="351790" y="256540"/>
                    <a:pt x="271780" y="250190"/>
                    <a:pt x="234950" y="262890"/>
                  </a:cubicBezTo>
                  <a:cubicBezTo>
                    <a:pt x="214630" y="270510"/>
                    <a:pt x="210820" y="288290"/>
                    <a:pt x="191770" y="294640"/>
                  </a:cubicBezTo>
                  <a:cubicBezTo>
                    <a:pt x="170180" y="303530"/>
                    <a:pt x="133350" y="309880"/>
                    <a:pt x="106680" y="303530"/>
                  </a:cubicBezTo>
                  <a:cubicBezTo>
                    <a:pt x="80010" y="297180"/>
                    <a:pt x="49530" y="275590"/>
                    <a:pt x="33020" y="259080"/>
                  </a:cubicBezTo>
                  <a:cubicBezTo>
                    <a:pt x="21590" y="246380"/>
                    <a:pt x="16510" y="234950"/>
                    <a:pt x="11430" y="220980"/>
                  </a:cubicBezTo>
                  <a:cubicBezTo>
                    <a:pt x="6350" y="207010"/>
                    <a:pt x="1270" y="194310"/>
                    <a:pt x="2540" y="177800"/>
                  </a:cubicBezTo>
                  <a:cubicBezTo>
                    <a:pt x="3810" y="154940"/>
                    <a:pt x="10160" y="118110"/>
                    <a:pt x="26670" y="95250"/>
                  </a:cubicBezTo>
                  <a:cubicBezTo>
                    <a:pt x="41910" y="73660"/>
                    <a:pt x="69850" y="52070"/>
                    <a:pt x="95250" y="44450"/>
                  </a:cubicBezTo>
                  <a:cubicBezTo>
                    <a:pt x="120650" y="35560"/>
                    <a:pt x="158750" y="39370"/>
                    <a:pt x="181610" y="45720"/>
                  </a:cubicBezTo>
                  <a:cubicBezTo>
                    <a:pt x="196850" y="49530"/>
                    <a:pt x="207010" y="54610"/>
                    <a:pt x="219710" y="66040"/>
                  </a:cubicBezTo>
                  <a:cubicBezTo>
                    <a:pt x="236220" y="81280"/>
                    <a:pt x="260350" y="111760"/>
                    <a:pt x="266700" y="137160"/>
                  </a:cubicBezTo>
                  <a:cubicBezTo>
                    <a:pt x="274320" y="163830"/>
                    <a:pt x="271780" y="198120"/>
                    <a:pt x="261620" y="223520"/>
                  </a:cubicBezTo>
                  <a:cubicBezTo>
                    <a:pt x="251460" y="248920"/>
                    <a:pt x="228600" y="274320"/>
                    <a:pt x="205740" y="288290"/>
                  </a:cubicBezTo>
                  <a:cubicBezTo>
                    <a:pt x="181610" y="302260"/>
                    <a:pt x="148590" y="309880"/>
                    <a:pt x="120650" y="306070"/>
                  </a:cubicBezTo>
                  <a:cubicBezTo>
                    <a:pt x="93980" y="303530"/>
                    <a:pt x="63500" y="288290"/>
                    <a:pt x="43180" y="269240"/>
                  </a:cubicBezTo>
                  <a:cubicBezTo>
                    <a:pt x="24130" y="250190"/>
                    <a:pt x="8890" y="215900"/>
                    <a:pt x="3810" y="193040"/>
                  </a:cubicBezTo>
                  <a:cubicBezTo>
                    <a:pt x="0" y="176530"/>
                    <a:pt x="0" y="165100"/>
                    <a:pt x="3810" y="148590"/>
                  </a:cubicBezTo>
                  <a:cubicBezTo>
                    <a:pt x="10160" y="127000"/>
                    <a:pt x="29210" y="93980"/>
                    <a:pt x="45720" y="73660"/>
                  </a:cubicBezTo>
                  <a:cubicBezTo>
                    <a:pt x="59690" y="55880"/>
                    <a:pt x="71120" y="43180"/>
                    <a:pt x="93980" y="31750"/>
                  </a:cubicBezTo>
                  <a:cubicBezTo>
                    <a:pt x="132080" y="13970"/>
                    <a:pt x="207010" y="6350"/>
                    <a:pt x="264160" y="2540"/>
                  </a:cubicBezTo>
                  <a:cubicBezTo>
                    <a:pt x="322580" y="0"/>
                    <a:pt x="383540" y="7620"/>
                    <a:pt x="441960" y="15240"/>
                  </a:cubicBezTo>
                  <a:cubicBezTo>
                    <a:pt x="501650" y="22860"/>
                    <a:pt x="575310" y="27940"/>
                    <a:pt x="617220" y="49530"/>
                  </a:cubicBezTo>
                  <a:cubicBezTo>
                    <a:pt x="645160" y="63500"/>
                    <a:pt x="666750" y="86360"/>
                    <a:pt x="678180" y="106680"/>
                  </a:cubicBezTo>
                  <a:cubicBezTo>
                    <a:pt x="688340" y="124460"/>
                    <a:pt x="692150" y="143510"/>
                    <a:pt x="690880" y="162560"/>
                  </a:cubicBezTo>
                  <a:cubicBezTo>
                    <a:pt x="688340" y="186690"/>
                    <a:pt x="674370" y="222250"/>
                    <a:pt x="657860" y="241300"/>
                  </a:cubicBezTo>
                  <a:cubicBezTo>
                    <a:pt x="645160" y="256540"/>
                    <a:pt x="627380" y="266700"/>
                    <a:pt x="610870" y="273050"/>
                  </a:cubicBezTo>
                  <a:cubicBezTo>
                    <a:pt x="593090" y="278130"/>
                    <a:pt x="553720" y="278130"/>
                    <a:pt x="553720" y="278130"/>
                  </a:cubicBezTo>
                </a:path>
              </a:pathLst>
            </a:custGeom>
            <a:solidFill>
              <a:srgbClr val="88A3CE"/>
            </a:solidFill>
            <a:ln cap="sq">
              <a:noFill/>
              <a:prstDash val="solid"/>
              <a:miter/>
            </a:ln>
          </p:spPr>
        </p:sp>
      </p:grpSp>
      <p:grpSp>
        <p:nvGrpSpPr>
          <p:cNvPr id="13" name="Group 13"/>
          <p:cNvGrpSpPr/>
          <p:nvPr/>
        </p:nvGrpSpPr>
        <p:grpSpPr>
          <a:xfrm rot="-5466542">
            <a:off x="13171488" y="957477"/>
            <a:ext cx="552469" cy="522858"/>
            <a:chOff x="0" y="0"/>
            <a:chExt cx="900430" cy="852170"/>
          </a:xfrm>
        </p:grpSpPr>
        <p:sp>
          <p:nvSpPr>
            <p:cNvPr id="14" name="Freeform 14"/>
            <p:cNvSpPr/>
            <p:nvPr/>
          </p:nvSpPr>
          <p:spPr>
            <a:xfrm>
              <a:off x="45720" y="48260"/>
              <a:ext cx="807720" cy="755650"/>
            </a:xfrm>
            <a:custGeom>
              <a:avLst/>
              <a:gdLst/>
              <a:ahLst/>
              <a:cxnLst/>
              <a:rect l="l" t="t" r="r" b="b"/>
              <a:pathLst>
                <a:path w="807720" h="755650">
                  <a:moveTo>
                    <a:pt x="208280" y="41910"/>
                  </a:moveTo>
                  <a:cubicBezTo>
                    <a:pt x="571500" y="396240"/>
                    <a:pt x="746760" y="495300"/>
                    <a:pt x="786130" y="544830"/>
                  </a:cubicBezTo>
                  <a:cubicBezTo>
                    <a:pt x="798830" y="561340"/>
                    <a:pt x="800100" y="568960"/>
                    <a:pt x="802640" y="585470"/>
                  </a:cubicBezTo>
                  <a:cubicBezTo>
                    <a:pt x="806450" y="608330"/>
                    <a:pt x="805180" y="646430"/>
                    <a:pt x="795020" y="671830"/>
                  </a:cubicBezTo>
                  <a:cubicBezTo>
                    <a:pt x="783590" y="697230"/>
                    <a:pt x="759460" y="722630"/>
                    <a:pt x="735330" y="735330"/>
                  </a:cubicBezTo>
                  <a:cubicBezTo>
                    <a:pt x="711200" y="749300"/>
                    <a:pt x="676910" y="755650"/>
                    <a:pt x="650240" y="750570"/>
                  </a:cubicBezTo>
                  <a:cubicBezTo>
                    <a:pt x="622300" y="746760"/>
                    <a:pt x="591820" y="731520"/>
                    <a:pt x="572770" y="711200"/>
                  </a:cubicBezTo>
                  <a:cubicBezTo>
                    <a:pt x="553720" y="692150"/>
                    <a:pt x="539750" y="655320"/>
                    <a:pt x="534670" y="632460"/>
                  </a:cubicBezTo>
                  <a:cubicBezTo>
                    <a:pt x="532130" y="615950"/>
                    <a:pt x="533400" y="603250"/>
                    <a:pt x="537210" y="589280"/>
                  </a:cubicBezTo>
                  <a:cubicBezTo>
                    <a:pt x="539750" y="574040"/>
                    <a:pt x="543560" y="561340"/>
                    <a:pt x="552450" y="547370"/>
                  </a:cubicBezTo>
                  <a:cubicBezTo>
                    <a:pt x="566420" y="528320"/>
                    <a:pt x="593090" y="501650"/>
                    <a:pt x="618490" y="490220"/>
                  </a:cubicBezTo>
                  <a:cubicBezTo>
                    <a:pt x="643890" y="480060"/>
                    <a:pt x="681990" y="480060"/>
                    <a:pt x="704850" y="485140"/>
                  </a:cubicBezTo>
                  <a:cubicBezTo>
                    <a:pt x="721360" y="487680"/>
                    <a:pt x="731520" y="492760"/>
                    <a:pt x="745490" y="502920"/>
                  </a:cubicBezTo>
                  <a:cubicBezTo>
                    <a:pt x="763270" y="516890"/>
                    <a:pt x="789940" y="544830"/>
                    <a:pt x="798830" y="571500"/>
                  </a:cubicBezTo>
                  <a:cubicBezTo>
                    <a:pt x="807720" y="596900"/>
                    <a:pt x="807720" y="632460"/>
                    <a:pt x="800100" y="657860"/>
                  </a:cubicBezTo>
                  <a:cubicBezTo>
                    <a:pt x="791210" y="684530"/>
                    <a:pt x="770890" y="712470"/>
                    <a:pt x="748030" y="727710"/>
                  </a:cubicBezTo>
                  <a:cubicBezTo>
                    <a:pt x="725170" y="744220"/>
                    <a:pt x="688340" y="751840"/>
                    <a:pt x="664210" y="751840"/>
                  </a:cubicBezTo>
                  <a:cubicBezTo>
                    <a:pt x="647700" y="753110"/>
                    <a:pt x="638810" y="749300"/>
                    <a:pt x="621030" y="742950"/>
                  </a:cubicBezTo>
                  <a:cubicBezTo>
                    <a:pt x="594360" y="732790"/>
                    <a:pt x="552450" y="708660"/>
                    <a:pt x="518160" y="684530"/>
                  </a:cubicBezTo>
                  <a:cubicBezTo>
                    <a:pt x="481330" y="659130"/>
                    <a:pt x="450850" y="635000"/>
                    <a:pt x="407670" y="594360"/>
                  </a:cubicBezTo>
                  <a:cubicBezTo>
                    <a:pt x="335280" y="530860"/>
                    <a:pt x="210820" y="405130"/>
                    <a:pt x="139700" y="326390"/>
                  </a:cubicBezTo>
                  <a:cubicBezTo>
                    <a:pt x="87630" y="270510"/>
                    <a:pt x="33020" y="220980"/>
                    <a:pt x="13970" y="175260"/>
                  </a:cubicBezTo>
                  <a:cubicBezTo>
                    <a:pt x="1270" y="144780"/>
                    <a:pt x="0" y="115570"/>
                    <a:pt x="5080" y="91440"/>
                  </a:cubicBezTo>
                  <a:cubicBezTo>
                    <a:pt x="7620" y="72390"/>
                    <a:pt x="19050" y="54610"/>
                    <a:pt x="30480" y="41910"/>
                  </a:cubicBezTo>
                  <a:cubicBezTo>
                    <a:pt x="43180" y="27940"/>
                    <a:pt x="60960" y="16510"/>
                    <a:pt x="77470" y="10160"/>
                  </a:cubicBezTo>
                  <a:cubicBezTo>
                    <a:pt x="95250" y="2540"/>
                    <a:pt x="114300" y="0"/>
                    <a:pt x="134620" y="2540"/>
                  </a:cubicBezTo>
                  <a:cubicBezTo>
                    <a:pt x="157480" y="7620"/>
                    <a:pt x="208280" y="41910"/>
                    <a:pt x="208280" y="41910"/>
                  </a:cubicBezTo>
                </a:path>
              </a:pathLst>
            </a:custGeom>
            <a:solidFill>
              <a:srgbClr val="88A3CE"/>
            </a:solidFill>
            <a:ln cap="sq">
              <a:noFill/>
              <a:prstDash val="solid"/>
              <a:miter/>
            </a:ln>
          </p:spPr>
        </p:sp>
      </p:grpSp>
      <p:grpSp>
        <p:nvGrpSpPr>
          <p:cNvPr id="15" name="Group 15"/>
          <p:cNvGrpSpPr/>
          <p:nvPr/>
        </p:nvGrpSpPr>
        <p:grpSpPr>
          <a:xfrm rot="-5466542">
            <a:off x="12755985" y="971838"/>
            <a:ext cx="621819" cy="241559"/>
            <a:chOff x="0" y="0"/>
            <a:chExt cx="1013460" cy="393700"/>
          </a:xfrm>
        </p:grpSpPr>
        <p:sp>
          <p:nvSpPr>
            <p:cNvPr id="16" name="Freeform 16"/>
            <p:cNvSpPr/>
            <p:nvPr/>
          </p:nvSpPr>
          <p:spPr>
            <a:xfrm>
              <a:off x="49530" y="46990"/>
              <a:ext cx="918210" cy="308610"/>
            </a:xfrm>
            <a:custGeom>
              <a:avLst/>
              <a:gdLst/>
              <a:ahLst/>
              <a:cxnLst/>
              <a:rect l="l" t="t" r="r" b="b"/>
              <a:pathLst>
                <a:path w="918210" h="308610">
                  <a:moveTo>
                    <a:pt x="124460" y="46990"/>
                  </a:moveTo>
                  <a:cubicBezTo>
                    <a:pt x="711200" y="30480"/>
                    <a:pt x="711200" y="19050"/>
                    <a:pt x="726440" y="13970"/>
                  </a:cubicBezTo>
                  <a:cubicBezTo>
                    <a:pt x="749300" y="6350"/>
                    <a:pt x="786130" y="0"/>
                    <a:pt x="812800" y="6350"/>
                  </a:cubicBezTo>
                  <a:cubicBezTo>
                    <a:pt x="839470" y="12700"/>
                    <a:pt x="869950" y="35560"/>
                    <a:pt x="885190" y="52070"/>
                  </a:cubicBezTo>
                  <a:cubicBezTo>
                    <a:pt x="896620" y="63500"/>
                    <a:pt x="902970" y="73660"/>
                    <a:pt x="906780" y="90170"/>
                  </a:cubicBezTo>
                  <a:cubicBezTo>
                    <a:pt x="913130" y="111760"/>
                    <a:pt x="918210" y="149860"/>
                    <a:pt x="909320" y="175260"/>
                  </a:cubicBezTo>
                  <a:cubicBezTo>
                    <a:pt x="901700" y="201930"/>
                    <a:pt x="881380" y="229870"/>
                    <a:pt x="859790" y="246380"/>
                  </a:cubicBezTo>
                  <a:cubicBezTo>
                    <a:pt x="838200" y="261620"/>
                    <a:pt x="801370" y="270510"/>
                    <a:pt x="777240" y="271780"/>
                  </a:cubicBezTo>
                  <a:cubicBezTo>
                    <a:pt x="760730" y="273050"/>
                    <a:pt x="749300" y="270510"/>
                    <a:pt x="735330" y="264160"/>
                  </a:cubicBezTo>
                  <a:cubicBezTo>
                    <a:pt x="713740" y="254000"/>
                    <a:pt x="681990" y="232410"/>
                    <a:pt x="668020" y="209550"/>
                  </a:cubicBezTo>
                  <a:cubicBezTo>
                    <a:pt x="652780" y="186690"/>
                    <a:pt x="643890" y="153670"/>
                    <a:pt x="646430" y="127000"/>
                  </a:cubicBezTo>
                  <a:cubicBezTo>
                    <a:pt x="648970" y="99060"/>
                    <a:pt x="661670" y="67310"/>
                    <a:pt x="679450" y="46990"/>
                  </a:cubicBezTo>
                  <a:cubicBezTo>
                    <a:pt x="698500" y="26670"/>
                    <a:pt x="732790" y="11430"/>
                    <a:pt x="754380" y="5080"/>
                  </a:cubicBezTo>
                  <a:cubicBezTo>
                    <a:pt x="770890" y="0"/>
                    <a:pt x="782320" y="0"/>
                    <a:pt x="798830" y="3810"/>
                  </a:cubicBezTo>
                  <a:cubicBezTo>
                    <a:pt x="820420" y="7620"/>
                    <a:pt x="857250" y="26670"/>
                    <a:pt x="875030" y="40640"/>
                  </a:cubicBezTo>
                  <a:cubicBezTo>
                    <a:pt x="887730" y="52070"/>
                    <a:pt x="895350" y="60960"/>
                    <a:pt x="901700" y="76200"/>
                  </a:cubicBezTo>
                  <a:cubicBezTo>
                    <a:pt x="909320" y="97790"/>
                    <a:pt x="918210" y="134620"/>
                    <a:pt x="913130" y="161290"/>
                  </a:cubicBezTo>
                  <a:cubicBezTo>
                    <a:pt x="908050" y="187960"/>
                    <a:pt x="896620" y="217170"/>
                    <a:pt x="871220" y="236220"/>
                  </a:cubicBezTo>
                  <a:cubicBezTo>
                    <a:pt x="829310" y="269240"/>
                    <a:pt x="735330" y="284480"/>
                    <a:pt x="651510" y="295910"/>
                  </a:cubicBezTo>
                  <a:cubicBezTo>
                    <a:pt x="544830" y="308610"/>
                    <a:pt x="383540" y="297180"/>
                    <a:pt x="279400" y="292100"/>
                  </a:cubicBezTo>
                  <a:cubicBezTo>
                    <a:pt x="204470" y="289560"/>
                    <a:pt x="132080" y="294640"/>
                    <a:pt x="85090" y="278130"/>
                  </a:cubicBezTo>
                  <a:cubicBezTo>
                    <a:pt x="55880" y="265430"/>
                    <a:pt x="33020" y="246380"/>
                    <a:pt x="19050" y="227330"/>
                  </a:cubicBezTo>
                  <a:cubicBezTo>
                    <a:pt x="7620" y="210820"/>
                    <a:pt x="2540" y="191770"/>
                    <a:pt x="1270" y="172720"/>
                  </a:cubicBezTo>
                  <a:cubicBezTo>
                    <a:pt x="0" y="154940"/>
                    <a:pt x="3810" y="134620"/>
                    <a:pt x="11430" y="118110"/>
                  </a:cubicBezTo>
                  <a:cubicBezTo>
                    <a:pt x="19050" y="100330"/>
                    <a:pt x="29210" y="83820"/>
                    <a:pt x="45720" y="72390"/>
                  </a:cubicBezTo>
                  <a:cubicBezTo>
                    <a:pt x="64770" y="58420"/>
                    <a:pt x="124460" y="46990"/>
                    <a:pt x="124460" y="46990"/>
                  </a:cubicBezTo>
                </a:path>
              </a:pathLst>
            </a:custGeom>
            <a:solidFill>
              <a:srgbClr val="88A3CE"/>
            </a:solidFill>
            <a:ln cap="sq">
              <a:noFill/>
              <a:prstDash val="solid"/>
              <a:miter/>
            </a:ln>
          </p:spPr>
        </p:sp>
      </p:grpSp>
      <p:grpSp>
        <p:nvGrpSpPr>
          <p:cNvPr id="17" name="Group 17"/>
          <p:cNvGrpSpPr/>
          <p:nvPr/>
        </p:nvGrpSpPr>
        <p:grpSpPr>
          <a:xfrm rot="-5466542">
            <a:off x="13425147" y="1315976"/>
            <a:ext cx="287533" cy="490131"/>
            <a:chOff x="0" y="0"/>
            <a:chExt cx="468630" cy="798830"/>
          </a:xfrm>
        </p:grpSpPr>
        <p:sp>
          <p:nvSpPr>
            <p:cNvPr id="18" name="Freeform 18"/>
            <p:cNvSpPr/>
            <p:nvPr/>
          </p:nvSpPr>
          <p:spPr>
            <a:xfrm>
              <a:off x="44450" y="43180"/>
              <a:ext cx="379730" cy="706120"/>
            </a:xfrm>
            <a:custGeom>
              <a:avLst/>
              <a:gdLst/>
              <a:ahLst/>
              <a:cxnLst/>
              <a:rect l="l" t="t" r="r" b="b"/>
              <a:pathLst>
                <a:path w="379730" h="706120">
                  <a:moveTo>
                    <a:pt x="236220" y="106680"/>
                  </a:moveTo>
                  <a:cubicBezTo>
                    <a:pt x="299720" y="463550"/>
                    <a:pt x="356870" y="494030"/>
                    <a:pt x="369570" y="533400"/>
                  </a:cubicBezTo>
                  <a:cubicBezTo>
                    <a:pt x="379730" y="562610"/>
                    <a:pt x="377190" y="591820"/>
                    <a:pt x="369570" y="617220"/>
                  </a:cubicBezTo>
                  <a:cubicBezTo>
                    <a:pt x="360680" y="641350"/>
                    <a:pt x="339090" y="668020"/>
                    <a:pt x="317500" y="683260"/>
                  </a:cubicBezTo>
                  <a:cubicBezTo>
                    <a:pt x="295910" y="697230"/>
                    <a:pt x="262890" y="706120"/>
                    <a:pt x="236220" y="703580"/>
                  </a:cubicBezTo>
                  <a:cubicBezTo>
                    <a:pt x="210820" y="702310"/>
                    <a:pt x="179070" y="689610"/>
                    <a:pt x="160020" y="671830"/>
                  </a:cubicBezTo>
                  <a:cubicBezTo>
                    <a:pt x="139700" y="655320"/>
                    <a:pt x="121920" y="626110"/>
                    <a:pt x="116840" y="599440"/>
                  </a:cubicBezTo>
                  <a:cubicBezTo>
                    <a:pt x="111760" y="574040"/>
                    <a:pt x="119380" y="538480"/>
                    <a:pt x="127000" y="516890"/>
                  </a:cubicBezTo>
                  <a:cubicBezTo>
                    <a:pt x="133350" y="501650"/>
                    <a:pt x="139700" y="492760"/>
                    <a:pt x="151130" y="482600"/>
                  </a:cubicBezTo>
                  <a:cubicBezTo>
                    <a:pt x="168910" y="467360"/>
                    <a:pt x="203200" y="449580"/>
                    <a:pt x="226060" y="444500"/>
                  </a:cubicBezTo>
                  <a:cubicBezTo>
                    <a:pt x="241300" y="440690"/>
                    <a:pt x="252730" y="440690"/>
                    <a:pt x="267970" y="444500"/>
                  </a:cubicBezTo>
                  <a:cubicBezTo>
                    <a:pt x="289560" y="449580"/>
                    <a:pt x="325120" y="469900"/>
                    <a:pt x="341630" y="485140"/>
                  </a:cubicBezTo>
                  <a:cubicBezTo>
                    <a:pt x="353060" y="495300"/>
                    <a:pt x="359410" y="504190"/>
                    <a:pt x="364490" y="519430"/>
                  </a:cubicBezTo>
                  <a:cubicBezTo>
                    <a:pt x="372110" y="541020"/>
                    <a:pt x="375920" y="580390"/>
                    <a:pt x="373380" y="603250"/>
                  </a:cubicBezTo>
                  <a:cubicBezTo>
                    <a:pt x="370840" y="618490"/>
                    <a:pt x="365760" y="629920"/>
                    <a:pt x="356870" y="642620"/>
                  </a:cubicBezTo>
                  <a:cubicBezTo>
                    <a:pt x="342900" y="660400"/>
                    <a:pt x="312420" y="685800"/>
                    <a:pt x="292100" y="695960"/>
                  </a:cubicBezTo>
                  <a:cubicBezTo>
                    <a:pt x="278130" y="702310"/>
                    <a:pt x="266700" y="704850"/>
                    <a:pt x="251460" y="704850"/>
                  </a:cubicBezTo>
                  <a:cubicBezTo>
                    <a:pt x="228600" y="703580"/>
                    <a:pt x="198120" y="695960"/>
                    <a:pt x="170180" y="680720"/>
                  </a:cubicBezTo>
                  <a:cubicBezTo>
                    <a:pt x="135890" y="662940"/>
                    <a:pt x="90170" y="631190"/>
                    <a:pt x="67310" y="594360"/>
                  </a:cubicBezTo>
                  <a:cubicBezTo>
                    <a:pt x="43180" y="554990"/>
                    <a:pt x="41910" y="508000"/>
                    <a:pt x="31750" y="449580"/>
                  </a:cubicBezTo>
                  <a:cubicBezTo>
                    <a:pt x="19050" y="364490"/>
                    <a:pt x="0" y="200660"/>
                    <a:pt x="6350" y="130810"/>
                  </a:cubicBezTo>
                  <a:cubicBezTo>
                    <a:pt x="10160" y="95250"/>
                    <a:pt x="15240" y="71120"/>
                    <a:pt x="27940" y="52070"/>
                  </a:cubicBezTo>
                  <a:cubicBezTo>
                    <a:pt x="38100" y="35560"/>
                    <a:pt x="52070" y="22860"/>
                    <a:pt x="69850" y="15240"/>
                  </a:cubicBezTo>
                  <a:cubicBezTo>
                    <a:pt x="91440" y="6350"/>
                    <a:pt x="125730" y="0"/>
                    <a:pt x="151130" y="7620"/>
                  </a:cubicBezTo>
                  <a:cubicBezTo>
                    <a:pt x="175260" y="13970"/>
                    <a:pt x="203200" y="35560"/>
                    <a:pt x="217170" y="54610"/>
                  </a:cubicBezTo>
                  <a:cubicBezTo>
                    <a:pt x="228600" y="69850"/>
                    <a:pt x="236220" y="106680"/>
                    <a:pt x="236220" y="106680"/>
                  </a:cubicBezTo>
                </a:path>
              </a:pathLst>
            </a:custGeom>
            <a:solidFill>
              <a:srgbClr val="88A3CE"/>
            </a:solidFill>
            <a:ln cap="sq">
              <a:noFill/>
              <a:prstDash val="solid"/>
              <a:miter/>
            </a:ln>
          </p:spPr>
        </p:sp>
      </p:grpSp>
      <p:sp>
        <p:nvSpPr>
          <p:cNvPr id="19" name="Freeform 19"/>
          <p:cNvSpPr/>
          <p:nvPr/>
        </p:nvSpPr>
        <p:spPr>
          <a:xfrm>
            <a:off x="5364480" y="4319800"/>
            <a:ext cx="6848717" cy="6363080"/>
          </a:xfrm>
          <a:custGeom>
            <a:avLst/>
            <a:gdLst/>
            <a:ahLst/>
            <a:cxnLst/>
            <a:rect l="l" t="t" r="r" b="b"/>
            <a:pathLst>
              <a:path w="6848717" h="6363080">
                <a:moveTo>
                  <a:pt x="0" y="0"/>
                </a:moveTo>
                <a:lnTo>
                  <a:pt x="6848717" y="0"/>
                </a:lnTo>
                <a:lnTo>
                  <a:pt x="6848717" y="6363081"/>
                </a:lnTo>
                <a:lnTo>
                  <a:pt x="0" y="636308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0" name="TextBox 20"/>
          <p:cNvSpPr txBox="1"/>
          <p:nvPr/>
        </p:nvSpPr>
        <p:spPr>
          <a:xfrm>
            <a:off x="4335907" y="1197906"/>
            <a:ext cx="9616186" cy="2143125"/>
          </a:xfrm>
          <a:prstGeom prst="rect">
            <a:avLst/>
          </a:prstGeom>
        </p:spPr>
        <p:txBody>
          <a:bodyPr lIns="0" tIns="0" rIns="0" bIns="0" rtlCol="0" anchor="t">
            <a:spAutoFit/>
          </a:bodyPr>
          <a:lstStyle/>
          <a:p>
            <a:pPr algn="ctr">
              <a:lnSpc>
                <a:spcPts val="8400"/>
              </a:lnSpc>
            </a:pPr>
            <a:r>
              <a:rPr lang="en-US" sz="6000" b="1">
                <a:solidFill>
                  <a:srgbClr val="3B365F"/>
                </a:solidFill>
                <a:latin typeface="Coco Gothic Bold"/>
                <a:ea typeface="Coco Gothic Bold"/>
                <a:cs typeface="Coco Gothic Bold"/>
                <a:sym typeface="Coco Gothic Bold"/>
              </a:rPr>
              <a:t>Thank you for your attention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0F6FF"/>
        </a:solidFill>
        <a:effectLst/>
      </p:bgPr>
    </p:bg>
    <p:spTree>
      <p:nvGrpSpPr>
        <p:cNvPr id="1" name=""/>
        <p:cNvGrpSpPr/>
        <p:nvPr/>
      </p:nvGrpSpPr>
      <p:grpSpPr>
        <a:xfrm>
          <a:off x="0" y="0"/>
          <a:ext cx="0" cy="0"/>
          <a:chOff x="0" y="0"/>
          <a:chExt cx="0" cy="0"/>
        </a:xfrm>
      </p:grpSpPr>
      <p:sp>
        <p:nvSpPr>
          <p:cNvPr id="2" name="Freeform 2"/>
          <p:cNvSpPr/>
          <p:nvPr/>
        </p:nvSpPr>
        <p:spPr>
          <a:xfrm rot="5755965">
            <a:off x="-2596635" y="-6569350"/>
            <a:ext cx="9743832" cy="10202966"/>
          </a:xfrm>
          <a:custGeom>
            <a:avLst/>
            <a:gdLst/>
            <a:ahLst/>
            <a:cxnLst/>
            <a:rect l="l" t="t" r="r" b="b"/>
            <a:pathLst>
              <a:path w="9743832" h="10202966">
                <a:moveTo>
                  <a:pt x="0" y="0"/>
                </a:moveTo>
                <a:lnTo>
                  <a:pt x="9743832" y="0"/>
                </a:lnTo>
                <a:lnTo>
                  <a:pt x="9743832" y="10202965"/>
                </a:lnTo>
                <a:lnTo>
                  <a:pt x="0" y="102029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386301">
            <a:off x="9908827" y="5185517"/>
            <a:ext cx="9743832" cy="10202966"/>
          </a:xfrm>
          <a:custGeom>
            <a:avLst/>
            <a:gdLst/>
            <a:ahLst/>
            <a:cxnLst/>
            <a:rect l="l" t="t" r="r" b="b"/>
            <a:pathLst>
              <a:path w="9743832" h="10202966">
                <a:moveTo>
                  <a:pt x="0" y="0"/>
                </a:moveTo>
                <a:lnTo>
                  <a:pt x="9743832" y="0"/>
                </a:lnTo>
                <a:lnTo>
                  <a:pt x="9743832" y="10202966"/>
                </a:lnTo>
                <a:lnTo>
                  <a:pt x="0" y="102029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2194308" y="127606"/>
            <a:ext cx="6059071" cy="4560828"/>
          </a:xfrm>
          <a:custGeom>
            <a:avLst/>
            <a:gdLst/>
            <a:ahLst/>
            <a:cxnLst/>
            <a:rect l="l" t="t" r="r" b="b"/>
            <a:pathLst>
              <a:path w="6059071" h="4560828">
                <a:moveTo>
                  <a:pt x="0" y="0"/>
                </a:moveTo>
                <a:lnTo>
                  <a:pt x="6059071" y="0"/>
                </a:lnTo>
                <a:lnTo>
                  <a:pt x="6059071" y="4560828"/>
                </a:lnTo>
                <a:lnTo>
                  <a:pt x="0" y="45608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441338" flipH="1">
            <a:off x="1608121" y="2015643"/>
            <a:ext cx="16065837" cy="10084176"/>
          </a:xfrm>
          <a:custGeom>
            <a:avLst/>
            <a:gdLst/>
            <a:ahLst/>
            <a:cxnLst/>
            <a:rect l="l" t="t" r="r" b="b"/>
            <a:pathLst>
              <a:path w="16065837" h="10084176">
                <a:moveTo>
                  <a:pt x="16065837" y="0"/>
                </a:moveTo>
                <a:lnTo>
                  <a:pt x="0" y="0"/>
                </a:lnTo>
                <a:lnTo>
                  <a:pt x="0" y="10084176"/>
                </a:lnTo>
                <a:lnTo>
                  <a:pt x="16065837" y="10084176"/>
                </a:lnTo>
                <a:lnTo>
                  <a:pt x="16065837"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2748570" y="4621759"/>
            <a:ext cx="13255219" cy="3946525"/>
          </a:xfrm>
          <a:prstGeom prst="rect">
            <a:avLst/>
          </a:prstGeom>
        </p:spPr>
        <p:txBody>
          <a:bodyPr lIns="0" tIns="0" rIns="0" bIns="0" rtlCol="0" anchor="t">
            <a:spAutoFit/>
          </a:bodyPr>
          <a:lstStyle/>
          <a:p>
            <a:pPr algn="just">
              <a:lnSpc>
                <a:spcPts val="3499"/>
              </a:lnSpc>
            </a:pPr>
            <a:r>
              <a:rPr lang="en-US" sz="2499">
                <a:solidFill>
                  <a:srgbClr val="3B365F"/>
                </a:solidFill>
                <a:latin typeface="Coco Gothic"/>
                <a:ea typeface="Coco Gothic"/>
                <a:cs typeface="Coco Gothic"/>
                <a:sym typeface="Coco Gothic"/>
              </a:rPr>
              <a:t>For over 1.1 million Deaf and Hard of Hearing (DHH) individuals in Egypt, Egyptian Sign Language (ESL) is their voice—yet technology has largely ignored it. While ASL and BSL benefit from advanced systems, ESL remains underrepresented, limiting access to education, healthcare, and daily life.</a:t>
            </a:r>
          </a:p>
          <a:p>
            <a:pPr algn="just">
              <a:lnSpc>
                <a:spcPts val="3499"/>
              </a:lnSpc>
            </a:pPr>
            <a:r>
              <a:rPr lang="en-US" sz="2499">
                <a:solidFill>
                  <a:srgbClr val="3B365F"/>
                </a:solidFill>
                <a:latin typeface="Coco Gothic"/>
                <a:ea typeface="Coco Gothic"/>
                <a:cs typeface="Coco Gothic"/>
                <a:sym typeface="Coco Gothic"/>
              </a:rPr>
              <a:t>Our project introduces a real-time ESL translator that recognizes full-word gestures, interprets cultural expressions, and displays accurate Arabic translations. Using MediaPipe Holistic and a lightweight LSTM model, we built a fast, accessible sign-to-text system.</a:t>
            </a:r>
          </a:p>
          <a:p>
            <a:pPr algn="just">
              <a:lnSpc>
                <a:spcPts val="3499"/>
              </a:lnSpc>
            </a:pPr>
            <a:r>
              <a:rPr lang="en-US" sz="2499">
                <a:solidFill>
                  <a:srgbClr val="3B365F"/>
                </a:solidFill>
                <a:latin typeface="Coco Gothic"/>
                <a:ea typeface="Coco Gothic"/>
                <a:cs typeface="Coco Gothic"/>
                <a:sym typeface="Coco Gothic"/>
              </a:rPr>
              <a:t>We recorded 400 ESL signs, each with 20 samples—16 for training and 4 for testing.</a:t>
            </a:r>
          </a:p>
          <a:p>
            <a:pPr algn="just">
              <a:lnSpc>
                <a:spcPts val="3499"/>
              </a:lnSpc>
            </a:pPr>
            <a:endParaRPr lang="en-US" sz="2499">
              <a:solidFill>
                <a:srgbClr val="3B365F"/>
              </a:solidFill>
              <a:latin typeface="Coco Gothic"/>
              <a:ea typeface="Coco Gothic"/>
              <a:cs typeface="Coco Gothic"/>
              <a:sym typeface="Coco Gothic"/>
            </a:endParaRPr>
          </a:p>
        </p:txBody>
      </p:sp>
      <p:sp>
        <p:nvSpPr>
          <p:cNvPr id="7" name="TextBox 7"/>
          <p:cNvSpPr txBox="1"/>
          <p:nvPr/>
        </p:nvSpPr>
        <p:spPr>
          <a:xfrm>
            <a:off x="3298201" y="1272655"/>
            <a:ext cx="11691598" cy="1076324"/>
          </a:xfrm>
          <a:prstGeom prst="rect">
            <a:avLst/>
          </a:prstGeom>
        </p:spPr>
        <p:txBody>
          <a:bodyPr lIns="0" tIns="0" rIns="0" bIns="0" rtlCol="0" anchor="t">
            <a:spAutoFit/>
          </a:bodyPr>
          <a:lstStyle/>
          <a:p>
            <a:pPr algn="ctr">
              <a:lnSpc>
                <a:spcPts val="8400"/>
              </a:lnSpc>
            </a:pPr>
            <a:r>
              <a:rPr lang="en-US" sz="6000" b="1">
                <a:solidFill>
                  <a:srgbClr val="3B365F"/>
                </a:solidFill>
                <a:latin typeface="Coco Gothic Bold"/>
                <a:ea typeface="Coco Gothic Bold"/>
                <a:cs typeface="Coco Gothic Bold"/>
                <a:sym typeface="Coco Gothic Bold"/>
              </a:rPr>
              <a:t> Introduction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0F6FF"/>
        </a:solidFill>
        <a:effectLst/>
      </p:bgPr>
    </p:bg>
    <p:spTree>
      <p:nvGrpSpPr>
        <p:cNvPr id="1" name=""/>
        <p:cNvGrpSpPr/>
        <p:nvPr/>
      </p:nvGrpSpPr>
      <p:grpSpPr>
        <a:xfrm>
          <a:off x="0" y="0"/>
          <a:ext cx="0" cy="0"/>
          <a:chOff x="0" y="0"/>
          <a:chExt cx="0" cy="0"/>
        </a:xfrm>
      </p:grpSpPr>
      <p:grpSp>
        <p:nvGrpSpPr>
          <p:cNvPr id="2" name="Group 2"/>
          <p:cNvGrpSpPr/>
          <p:nvPr/>
        </p:nvGrpSpPr>
        <p:grpSpPr>
          <a:xfrm>
            <a:off x="536829" y="6550435"/>
            <a:ext cx="4695532" cy="519632"/>
            <a:chOff x="0" y="0"/>
            <a:chExt cx="6260709" cy="692843"/>
          </a:xfrm>
        </p:grpSpPr>
        <p:grpSp>
          <p:nvGrpSpPr>
            <p:cNvPr id="3" name="Group 3"/>
            <p:cNvGrpSpPr/>
            <p:nvPr/>
          </p:nvGrpSpPr>
          <p:grpSpPr>
            <a:xfrm>
              <a:off x="89693" y="152737"/>
              <a:ext cx="358771" cy="399067"/>
              <a:chOff x="0" y="0"/>
              <a:chExt cx="350520" cy="389890"/>
            </a:xfrm>
          </p:grpSpPr>
          <p:sp>
            <p:nvSpPr>
              <p:cNvPr id="4" name="Freeform 4"/>
              <p:cNvSpPr/>
              <p:nvPr/>
            </p:nvSpPr>
            <p:spPr>
              <a:xfrm>
                <a:off x="46990" y="49530"/>
                <a:ext cx="254000" cy="290830"/>
              </a:xfrm>
              <a:custGeom>
                <a:avLst/>
                <a:gdLst/>
                <a:ahLst/>
                <a:cxnLst/>
                <a:rect l="l" t="t" r="r" b="b"/>
                <a:pathLst>
                  <a:path w="254000" h="290830">
                    <a:moveTo>
                      <a:pt x="160020" y="269240"/>
                    </a:moveTo>
                    <a:cubicBezTo>
                      <a:pt x="0" y="46990"/>
                      <a:pt x="3810" y="38100"/>
                      <a:pt x="7620" y="29210"/>
                    </a:cubicBezTo>
                    <a:cubicBezTo>
                      <a:pt x="12700" y="20320"/>
                      <a:pt x="20320" y="10160"/>
                      <a:pt x="30480" y="6350"/>
                    </a:cubicBezTo>
                    <a:cubicBezTo>
                      <a:pt x="43180" y="1270"/>
                      <a:pt x="66040" y="1270"/>
                      <a:pt x="77470" y="7620"/>
                    </a:cubicBezTo>
                    <a:cubicBezTo>
                      <a:pt x="87630" y="11430"/>
                      <a:pt x="95250" y="21590"/>
                      <a:pt x="99060" y="30480"/>
                    </a:cubicBezTo>
                    <a:cubicBezTo>
                      <a:pt x="102870" y="40640"/>
                      <a:pt x="104140" y="53340"/>
                      <a:pt x="101600" y="62230"/>
                    </a:cubicBezTo>
                    <a:cubicBezTo>
                      <a:pt x="99060" y="72390"/>
                      <a:pt x="93980" y="83820"/>
                      <a:pt x="85090" y="90170"/>
                    </a:cubicBezTo>
                    <a:cubicBezTo>
                      <a:pt x="73660" y="97790"/>
                      <a:pt x="52070" y="102870"/>
                      <a:pt x="39370" y="99060"/>
                    </a:cubicBezTo>
                    <a:cubicBezTo>
                      <a:pt x="25400" y="95250"/>
                      <a:pt x="10160" y="77470"/>
                      <a:pt x="5080" y="66040"/>
                    </a:cubicBezTo>
                    <a:cubicBezTo>
                      <a:pt x="1270" y="55880"/>
                      <a:pt x="2540" y="43180"/>
                      <a:pt x="6350" y="34290"/>
                    </a:cubicBezTo>
                    <a:cubicBezTo>
                      <a:pt x="8890" y="24130"/>
                      <a:pt x="17780" y="13970"/>
                      <a:pt x="25400" y="8890"/>
                    </a:cubicBezTo>
                    <a:cubicBezTo>
                      <a:pt x="34290" y="3810"/>
                      <a:pt x="46990" y="0"/>
                      <a:pt x="57150" y="1270"/>
                    </a:cubicBezTo>
                    <a:cubicBezTo>
                      <a:pt x="67310" y="1270"/>
                      <a:pt x="74930" y="3810"/>
                      <a:pt x="86360" y="13970"/>
                    </a:cubicBezTo>
                    <a:cubicBezTo>
                      <a:pt x="120650" y="39370"/>
                      <a:pt x="222250" y="168910"/>
                      <a:pt x="242570" y="208280"/>
                    </a:cubicBezTo>
                    <a:cubicBezTo>
                      <a:pt x="250190" y="223520"/>
                      <a:pt x="254000" y="231140"/>
                      <a:pt x="251460" y="243840"/>
                    </a:cubicBezTo>
                    <a:cubicBezTo>
                      <a:pt x="250190" y="256540"/>
                      <a:pt x="237490" y="275590"/>
                      <a:pt x="226060" y="283210"/>
                    </a:cubicBezTo>
                    <a:cubicBezTo>
                      <a:pt x="215900" y="289560"/>
                      <a:pt x="201930" y="290830"/>
                      <a:pt x="190500" y="288290"/>
                    </a:cubicBezTo>
                    <a:cubicBezTo>
                      <a:pt x="179070" y="285750"/>
                      <a:pt x="160020" y="269240"/>
                      <a:pt x="160020" y="269240"/>
                    </a:cubicBezTo>
                  </a:path>
                </a:pathLst>
              </a:custGeom>
              <a:solidFill>
                <a:srgbClr val="94AAB8"/>
              </a:solidFill>
              <a:ln cap="sq">
                <a:noFill/>
                <a:prstDash val="solid"/>
                <a:miter/>
              </a:ln>
            </p:spPr>
          </p:sp>
        </p:grpSp>
        <p:grpSp>
          <p:nvGrpSpPr>
            <p:cNvPr id="5" name="Group 5"/>
            <p:cNvGrpSpPr/>
            <p:nvPr/>
          </p:nvGrpSpPr>
          <p:grpSpPr>
            <a:xfrm>
              <a:off x="0" y="471211"/>
              <a:ext cx="323673" cy="210583"/>
              <a:chOff x="0" y="0"/>
              <a:chExt cx="316230" cy="205740"/>
            </a:xfrm>
          </p:grpSpPr>
          <p:sp>
            <p:nvSpPr>
              <p:cNvPr id="6" name="Freeform 6"/>
              <p:cNvSpPr/>
              <p:nvPr/>
            </p:nvSpPr>
            <p:spPr>
              <a:xfrm>
                <a:off x="49530" y="45720"/>
                <a:ext cx="220980" cy="109220"/>
              </a:xfrm>
              <a:custGeom>
                <a:avLst/>
                <a:gdLst/>
                <a:ahLst/>
                <a:cxnLst/>
                <a:rect l="l" t="t" r="r" b="b"/>
                <a:pathLst>
                  <a:path w="220980" h="109220">
                    <a:moveTo>
                      <a:pt x="166370" y="107950"/>
                    </a:moveTo>
                    <a:cubicBezTo>
                      <a:pt x="6350" y="87630"/>
                      <a:pt x="0" y="68580"/>
                      <a:pt x="1270" y="53340"/>
                    </a:cubicBezTo>
                    <a:cubicBezTo>
                      <a:pt x="1270" y="39370"/>
                      <a:pt x="15240" y="20320"/>
                      <a:pt x="26670" y="11430"/>
                    </a:cubicBezTo>
                    <a:cubicBezTo>
                      <a:pt x="35560" y="5080"/>
                      <a:pt x="48260" y="3810"/>
                      <a:pt x="58420" y="5080"/>
                    </a:cubicBezTo>
                    <a:cubicBezTo>
                      <a:pt x="68580" y="6350"/>
                      <a:pt x="81280" y="10160"/>
                      <a:pt x="88900" y="19050"/>
                    </a:cubicBezTo>
                    <a:cubicBezTo>
                      <a:pt x="97790" y="29210"/>
                      <a:pt x="105410" y="52070"/>
                      <a:pt x="104140" y="64770"/>
                    </a:cubicBezTo>
                    <a:cubicBezTo>
                      <a:pt x="102870" y="76200"/>
                      <a:pt x="96520" y="87630"/>
                      <a:pt x="88900" y="93980"/>
                    </a:cubicBezTo>
                    <a:cubicBezTo>
                      <a:pt x="81280" y="101600"/>
                      <a:pt x="69850" y="107950"/>
                      <a:pt x="58420" y="107950"/>
                    </a:cubicBezTo>
                    <a:cubicBezTo>
                      <a:pt x="45720" y="109220"/>
                      <a:pt x="22860" y="101600"/>
                      <a:pt x="12700" y="90170"/>
                    </a:cubicBezTo>
                    <a:cubicBezTo>
                      <a:pt x="3810" y="80010"/>
                      <a:pt x="0" y="55880"/>
                      <a:pt x="2540" y="43180"/>
                    </a:cubicBezTo>
                    <a:cubicBezTo>
                      <a:pt x="5080" y="31750"/>
                      <a:pt x="12700" y="21590"/>
                      <a:pt x="21590" y="15240"/>
                    </a:cubicBezTo>
                    <a:cubicBezTo>
                      <a:pt x="30480" y="8890"/>
                      <a:pt x="39370" y="6350"/>
                      <a:pt x="53340" y="5080"/>
                    </a:cubicBezTo>
                    <a:cubicBezTo>
                      <a:pt x="78740" y="0"/>
                      <a:pt x="139700" y="0"/>
                      <a:pt x="166370" y="5080"/>
                    </a:cubicBezTo>
                    <a:cubicBezTo>
                      <a:pt x="181610" y="7620"/>
                      <a:pt x="193040" y="8890"/>
                      <a:pt x="200660" y="17780"/>
                    </a:cubicBezTo>
                    <a:cubicBezTo>
                      <a:pt x="210820" y="29210"/>
                      <a:pt x="220980" y="59690"/>
                      <a:pt x="214630" y="74930"/>
                    </a:cubicBezTo>
                    <a:cubicBezTo>
                      <a:pt x="209550" y="90170"/>
                      <a:pt x="166370" y="107950"/>
                      <a:pt x="166370" y="107950"/>
                    </a:cubicBezTo>
                  </a:path>
                </a:pathLst>
              </a:custGeom>
              <a:solidFill>
                <a:srgbClr val="94AAB8"/>
              </a:solidFill>
              <a:ln cap="sq">
                <a:noFill/>
                <a:prstDash val="solid"/>
                <a:miter/>
              </a:ln>
            </p:spPr>
          </p:sp>
        </p:grpSp>
        <p:grpSp>
          <p:nvGrpSpPr>
            <p:cNvPr id="7" name="Group 7"/>
            <p:cNvGrpSpPr/>
            <p:nvPr/>
          </p:nvGrpSpPr>
          <p:grpSpPr>
            <a:xfrm>
              <a:off x="5801847" y="183285"/>
              <a:ext cx="425065" cy="319774"/>
              <a:chOff x="0" y="0"/>
              <a:chExt cx="415290" cy="312420"/>
            </a:xfrm>
          </p:grpSpPr>
          <p:sp>
            <p:nvSpPr>
              <p:cNvPr id="8" name="Freeform 8"/>
              <p:cNvSpPr/>
              <p:nvPr/>
            </p:nvSpPr>
            <p:spPr>
              <a:xfrm>
                <a:off x="46990" y="48260"/>
                <a:ext cx="317500" cy="214630"/>
              </a:xfrm>
              <a:custGeom>
                <a:avLst/>
                <a:gdLst/>
                <a:ahLst/>
                <a:cxnLst/>
                <a:rect l="l" t="t" r="r" b="b"/>
                <a:pathLst>
                  <a:path w="317500" h="214630">
                    <a:moveTo>
                      <a:pt x="26670" y="119380"/>
                    </a:moveTo>
                    <a:cubicBezTo>
                      <a:pt x="278130" y="0"/>
                      <a:pt x="285750" y="3810"/>
                      <a:pt x="294640" y="10160"/>
                    </a:cubicBezTo>
                    <a:cubicBezTo>
                      <a:pt x="304800" y="17780"/>
                      <a:pt x="314960" y="36830"/>
                      <a:pt x="316230" y="49530"/>
                    </a:cubicBezTo>
                    <a:cubicBezTo>
                      <a:pt x="317500" y="59690"/>
                      <a:pt x="312420" y="71120"/>
                      <a:pt x="307340" y="78740"/>
                    </a:cubicBezTo>
                    <a:cubicBezTo>
                      <a:pt x="300990" y="87630"/>
                      <a:pt x="290830" y="93980"/>
                      <a:pt x="281940" y="96520"/>
                    </a:cubicBezTo>
                    <a:cubicBezTo>
                      <a:pt x="271780" y="100330"/>
                      <a:pt x="260350" y="99060"/>
                      <a:pt x="250190" y="96520"/>
                    </a:cubicBezTo>
                    <a:cubicBezTo>
                      <a:pt x="241300" y="92710"/>
                      <a:pt x="231140" y="85090"/>
                      <a:pt x="226060" y="76200"/>
                    </a:cubicBezTo>
                    <a:cubicBezTo>
                      <a:pt x="220980" y="64770"/>
                      <a:pt x="218440" y="43180"/>
                      <a:pt x="223520" y="30480"/>
                    </a:cubicBezTo>
                    <a:cubicBezTo>
                      <a:pt x="226060" y="21590"/>
                      <a:pt x="234950" y="12700"/>
                      <a:pt x="243840" y="7620"/>
                    </a:cubicBezTo>
                    <a:cubicBezTo>
                      <a:pt x="252730" y="3810"/>
                      <a:pt x="264160" y="0"/>
                      <a:pt x="274320" y="2540"/>
                    </a:cubicBezTo>
                    <a:cubicBezTo>
                      <a:pt x="287020" y="5080"/>
                      <a:pt x="304800" y="17780"/>
                      <a:pt x="311150" y="29210"/>
                    </a:cubicBezTo>
                    <a:cubicBezTo>
                      <a:pt x="316230" y="38100"/>
                      <a:pt x="317500" y="50800"/>
                      <a:pt x="314960" y="59690"/>
                    </a:cubicBezTo>
                    <a:cubicBezTo>
                      <a:pt x="313690" y="69850"/>
                      <a:pt x="309880" y="76200"/>
                      <a:pt x="299720" y="86360"/>
                    </a:cubicBezTo>
                    <a:cubicBezTo>
                      <a:pt x="269240" y="116840"/>
                      <a:pt x="116840" y="194310"/>
                      <a:pt x="73660" y="207010"/>
                    </a:cubicBezTo>
                    <a:cubicBezTo>
                      <a:pt x="57150" y="212090"/>
                      <a:pt x="49530" y="214630"/>
                      <a:pt x="38100" y="212090"/>
                    </a:cubicBezTo>
                    <a:cubicBezTo>
                      <a:pt x="27940" y="209550"/>
                      <a:pt x="15240" y="201930"/>
                      <a:pt x="8890" y="191770"/>
                    </a:cubicBezTo>
                    <a:cubicBezTo>
                      <a:pt x="2540" y="180340"/>
                      <a:pt x="0" y="157480"/>
                      <a:pt x="3810" y="146050"/>
                    </a:cubicBezTo>
                    <a:cubicBezTo>
                      <a:pt x="6350" y="134620"/>
                      <a:pt x="26670" y="119380"/>
                      <a:pt x="26670" y="119380"/>
                    </a:cubicBezTo>
                  </a:path>
                </a:pathLst>
              </a:custGeom>
              <a:solidFill>
                <a:srgbClr val="94AAB8"/>
              </a:solidFill>
              <a:ln cap="sq">
                <a:noFill/>
                <a:prstDash val="solid"/>
                <a:miter/>
              </a:ln>
            </p:spPr>
          </p:sp>
        </p:grpSp>
        <p:grpSp>
          <p:nvGrpSpPr>
            <p:cNvPr id="9" name="Group 9"/>
            <p:cNvGrpSpPr/>
            <p:nvPr/>
          </p:nvGrpSpPr>
          <p:grpSpPr>
            <a:xfrm>
              <a:off x="5684856" y="0"/>
              <a:ext cx="262578" cy="379569"/>
              <a:chOff x="0" y="0"/>
              <a:chExt cx="256540" cy="370840"/>
            </a:xfrm>
          </p:grpSpPr>
          <p:sp>
            <p:nvSpPr>
              <p:cNvPr id="10" name="Freeform 10"/>
              <p:cNvSpPr/>
              <p:nvPr/>
            </p:nvSpPr>
            <p:spPr>
              <a:xfrm>
                <a:off x="46990" y="49530"/>
                <a:ext cx="163830" cy="273050"/>
              </a:xfrm>
              <a:custGeom>
                <a:avLst/>
                <a:gdLst/>
                <a:ahLst/>
                <a:cxnLst/>
                <a:rect l="l" t="t" r="r" b="b"/>
                <a:pathLst>
                  <a:path w="163830" h="273050">
                    <a:moveTo>
                      <a:pt x="3810" y="204470"/>
                    </a:moveTo>
                    <a:cubicBezTo>
                      <a:pt x="74930" y="11430"/>
                      <a:pt x="82550" y="6350"/>
                      <a:pt x="92710" y="3810"/>
                    </a:cubicBezTo>
                    <a:cubicBezTo>
                      <a:pt x="101600" y="0"/>
                      <a:pt x="114300" y="0"/>
                      <a:pt x="124460" y="3810"/>
                    </a:cubicBezTo>
                    <a:cubicBezTo>
                      <a:pt x="133350" y="6350"/>
                      <a:pt x="143510" y="13970"/>
                      <a:pt x="149860" y="22860"/>
                    </a:cubicBezTo>
                    <a:cubicBezTo>
                      <a:pt x="154940" y="31750"/>
                      <a:pt x="160020" y="43180"/>
                      <a:pt x="158750" y="53340"/>
                    </a:cubicBezTo>
                    <a:cubicBezTo>
                      <a:pt x="156210" y="66040"/>
                      <a:pt x="146050" y="86360"/>
                      <a:pt x="134620" y="93980"/>
                    </a:cubicBezTo>
                    <a:cubicBezTo>
                      <a:pt x="121920" y="101600"/>
                      <a:pt x="99060" y="101600"/>
                      <a:pt x="87630" y="96520"/>
                    </a:cubicBezTo>
                    <a:cubicBezTo>
                      <a:pt x="77470" y="92710"/>
                      <a:pt x="68580" y="83820"/>
                      <a:pt x="63500" y="74930"/>
                    </a:cubicBezTo>
                    <a:cubicBezTo>
                      <a:pt x="59690" y="66040"/>
                      <a:pt x="57150" y="53340"/>
                      <a:pt x="58420" y="43180"/>
                    </a:cubicBezTo>
                    <a:cubicBezTo>
                      <a:pt x="59690" y="33020"/>
                      <a:pt x="66040" y="21590"/>
                      <a:pt x="73660" y="15240"/>
                    </a:cubicBezTo>
                    <a:cubicBezTo>
                      <a:pt x="81280" y="7620"/>
                      <a:pt x="92710" y="2540"/>
                      <a:pt x="102870" y="1270"/>
                    </a:cubicBezTo>
                    <a:cubicBezTo>
                      <a:pt x="113030" y="0"/>
                      <a:pt x="125730" y="1270"/>
                      <a:pt x="134620" y="7620"/>
                    </a:cubicBezTo>
                    <a:cubicBezTo>
                      <a:pt x="144780" y="15240"/>
                      <a:pt x="156210" y="29210"/>
                      <a:pt x="158750" y="48260"/>
                    </a:cubicBezTo>
                    <a:cubicBezTo>
                      <a:pt x="163830" y="87630"/>
                      <a:pt x="118110" y="201930"/>
                      <a:pt x="100330" y="236220"/>
                    </a:cubicBezTo>
                    <a:cubicBezTo>
                      <a:pt x="92710" y="251460"/>
                      <a:pt x="87630" y="259080"/>
                      <a:pt x="77470" y="264160"/>
                    </a:cubicBezTo>
                    <a:cubicBezTo>
                      <a:pt x="67310" y="269240"/>
                      <a:pt x="53340" y="273050"/>
                      <a:pt x="41910" y="270510"/>
                    </a:cubicBezTo>
                    <a:cubicBezTo>
                      <a:pt x="29210" y="266700"/>
                      <a:pt x="11430" y="252730"/>
                      <a:pt x="5080" y="240030"/>
                    </a:cubicBezTo>
                    <a:cubicBezTo>
                      <a:pt x="0" y="229870"/>
                      <a:pt x="3810" y="204470"/>
                      <a:pt x="3810" y="204470"/>
                    </a:cubicBezTo>
                  </a:path>
                </a:pathLst>
              </a:custGeom>
              <a:solidFill>
                <a:srgbClr val="94AAB8"/>
              </a:solidFill>
              <a:ln cap="sq">
                <a:noFill/>
                <a:prstDash val="solid"/>
                <a:miter/>
              </a:ln>
            </p:spPr>
          </p:sp>
        </p:grpSp>
        <p:grpSp>
          <p:nvGrpSpPr>
            <p:cNvPr id="11" name="Group 11"/>
            <p:cNvGrpSpPr/>
            <p:nvPr/>
          </p:nvGrpSpPr>
          <p:grpSpPr>
            <a:xfrm>
              <a:off x="5847343" y="453663"/>
              <a:ext cx="413366" cy="239180"/>
              <a:chOff x="0" y="0"/>
              <a:chExt cx="403860" cy="233680"/>
            </a:xfrm>
          </p:grpSpPr>
          <p:sp>
            <p:nvSpPr>
              <p:cNvPr id="12" name="Freeform 12"/>
              <p:cNvSpPr/>
              <p:nvPr/>
            </p:nvSpPr>
            <p:spPr>
              <a:xfrm>
                <a:off x="48260" y="49530"/>
                <a:ext cx="306070" cy="135890"/>
              </a:xfrm>
              <a:custGeom>
                <a:avLst/>
                <a:gdLst/>
                <a:ahLst/>
                <a:cxnLst/>
                <a:rect l="l" t="t" r="r" b="b"/>
                <a:pathLst>
                  <a:path w="306070" h="135890">
                    <a:moveTo>
                      <a:pt x="66040" y="1270"/>
                    </a:moveTo>
                    <a:cubicBezTo>
                      <a:pt x="302260" y="57150"/>
                      <a:pt x="304800" y="76200"/>
                      <a:pt x="304800" y="88900"/>
                    </a:cubicBezTo>
                    <a:cubicBezTo>
                      <a:pt x="303530" y="100330"/>
                      <a:pt x="297180" y="110490"/>
                      <a:pt x="290830" y="118110"/>
                    </a:cubicBezTo>
                    <a:cubicBezTo>
                      <a:pt x="283210" y="125730"/>
                      <a:pt x="271780" y="130810"/>
                      <a:pt x="261620" y="133350"/>
                    </a:cubicBezTo>
                    <a:cubicBezTo>
                      <a:pt x="251460" y="134620"/>
                      <a:pt x="238760" y="133350"/>
                      <a:pt x="229870" y="127000"/>
                    </a:cubicBezTo>
                    <a:cubicBezTo>
                      <a:pt x="218440" y="120650"/>
                      <a:pt x="205740" y="100330"/>
                      <a:pt x="203200" y="87630"/>
                    </a:cubicBezTo>
                    <a:cubicBezTo>
                      <a:pt x="201930" y="77470"/>
                      <a:pt x="205740" y="64770"/>
                      <a:pt x="210820" y="55880"/>
                    </a:cubicBezTo>
                    <a:cubicBezTo>
                      <a:pt x="215900" y="48260"/>
                      <a:pt x="226060" y="39370"/>
                      <a:pt x="236220" y="35560"/>
                    </a:cubicBezTo>
                    <a:cubicBezTo>
                      <a:pt x="248920" y="31750"/>
                      <a:pt x="271780" y="34290"/>
                      <a:pt x="283210" y="41910"/>
                    </a:cubicBezTo>
                    <a:cubicBezTo>
                      <a:pt x="292100" y="46990"/>
                      <a:pt x="299720" y="57150"/>
                      <a:pt x="302260" y="67310"/>
                    </a:cubicBezTo>
                    <a:cubicBezTo>
                      <a:pt x="306070" y="77470"/>
                      <a:pt x="304800" y="90170"/>
                      <a:pt x="302260" y="99060"/>
                    </a:cubicBezTo>
                    <a:cubicBezTo>
                      <a:pt x="298450" y="109220"/>
                      <a:pt x="290830" y="119380"/>
                      <a:pt x="281940" y="125730"/>
                    </a:cubicBezTo>
                    <a:cubicBezTo>
                      <a:pt x="273050" y="130810"/>
                      <a:pt x="266700" y="132080"/>
                      <a:pt x="251460" y="133350"/>
                    </a:cubicBezTo>
                    <a:cubicBezTo>
                      <a:pt x="212090" y="135890"/>
                      <a:pt x="77470" y="115570"/>
                      <a:pt x="39370" y="100330"/>
                    </a:cubicBezTo>
                    <a:cubicBezTo>
                      <a:pt x="24130" y="93980"/>
                      <a:pt x="16510" y="87630"/>
                      <a:pt x="10160" y="78740"/>
                    </a:cubicBezTo>
                    <a:cubicBezTo>
                      <a:pt x="3810" y="69850"/>
                      <a:pt x="0" y="54610"/>
                      <a:pt x="2540" y="43180"/>
                    </a:cubicBezTo>
                    <a:cubicBezTo>
                      <a:pt x="5080" y="30480"/>
                      <a:pt x="19050" y="11430"/>
                      <a:pt x="30480" y="5080"/>
                    </a:cubicBezTo>
                    <a:cubicBezTo>
                      <a:pt x="40640" y="0"/>
                      <a:pt x="66040" y="1270"/>
                      <a:pt x="66040" y="1270"/>
                    </a:cubicBezTo>
                  </a:path>
                </a:pathLst>
              </a:custGeom>
              <a:solidFill>
                <a:srgbClr val="94AAB8"/>
              </a:solidFill>
              <a:ln cap="sq">
                <a:noFill/>
                <a:prstDash val="solid"/>
                <a:miter/>
              </a:ln>
            </p:spPr>
          </p:sp>
        </p:grpSp>
      </p:grpSp>
      <p:grpSp>
        <p:nvGrpSpPr>
          <p:cNvPr id="13" name="Group 13"/>
          <p:cNvGrpSpPr/>
          <p:nvPr/>
        </p:nvGrpSpPr>
        <p:grpSpPr>
          <a:xfrm>
            <a:off x="11602831" y="3076101"/>
            <a:ext cx="262890" cy="292418"/>
            <a:chOff x="0" y="0"/>
            <a:chExt cx="350520" cy="389890"/>
          </a:xfrm>
        </p:grpSpPr>
        <p:sp>
          <p:nvSpPr>
            <p:cNvPr id="14" name="Freeform 14"/>
            <p:cNvSpPr/>
            <p:nvPr/>
          </p:nvSpPr>
          <p:spPr>
            <a:xfrm>
              <a:off x="46990" y="49530"/>
              <a:ext cx="254000" cy="290830"/>
            </a:xfrm>
            <a:custGeom>
              <a:avLst/>
              <a:gdLst/>
              <a:ahLst/>
              <a:cxnLst/>
              <a:rect l="l" t="t" r="r" b="b"/>
              <a:pathLst>
                <a:path w="254000" h="290830">
                  <a:moveTo>
                    <a:pt x="160020" y="269240"/>
                  </a:moveTo>
                  <a:cubicBezTo>
                    <a:pt x="0" y="46990"/>
                    <a:pt x="3810" y="38100"/>
                    <a:pt x="7620" y="29210"/>
                  </a:cubicBezTo>
                  <a:cubicBezTo>
                    <a:pt x="12700" y="20320"/>
                    <a:pt x="20320" y="10160"/>
                    <a:pt x="30480" y="6350"/>
                  </a:cubicBezTo>
                  <a:cubicBezTo>
                    <a:pt x="43180" y="1270"/>
                    <a:pt x="66040" y="1270"/>
                    <a:pt x="77470" y="7620"/>
                  </a:cubicBezTo>
                  <a:cubicBezTo>
                    <a:pt x="87630" y="11430"/>
                    <a:pt x="95250" y="21590"/>
                    <a:pt x="99060" y="30480"/>
                  </a:cubicBezTo>
                  <a:cubicBezTo>
                    <a:pt x="102870" y="40640"/>
                    <a:pt x="104140" y="53340"/>
                    <a:pt x="101600" y="62230"/>
                  </a:cubicBezTo>
                  <a:cubicBezTo>
                    <a:pt x="99060" y="72390"/>
                    <a:pt x="93980" y="83820"/>
                    <a:pt x="85090" y="90170"/>
                  </a:cubicBezTo>
                  <a:cubicBezTo>
                    <a:pt x="73660" y="97790"/>
                    <a:pt x="52070" y="102870"/>
                    <a:pt x="39370" y="99060"/>
                  </a:cubicBezTo>
                  <a:cubicBezTo>
                    <a:pt x="25400" y="95250"/>
                    <a:pt x="10160" y="77470"/>
                    <a:pt x="5080" y="66040"/>
                  </a:cubicBezTo>
                  <a:cubicBezTo>
                    <a:pt x="1270" y="55880"/>
                    <a:pt x="2540" y="43180"/>
                    <a:pt x="6350" y="34290"/>
                  </a:cubicBezTo>
                  <a:cubicBezTo>
                    <a:pt x="8890" y="24130"/>
                    <a:pt x="17780" y="13970"/>
                    <a:pt x="25400" y="8890"/>
                  </a:cubicBezTo>
                  <a:cubicBezTo>
                    <a:pt x="34290" y="3810"/>
                    <a:pt x="46990" y="0"/>
                    <a:pt x="57150" y="1270"/>
                  </a:cubicBezTo>
                  <a:cubicBezTo>
                    <a:pt x="67310" y="1270"/>
                    <a:pt x="74930" y="3810"/>
                    <a:pt x="86360" y="13970"/>
                  </a:cubicBezTo>
                  <a:cubicBezTo>
                    <a:pt x="120650" y="39370"/>
                    <a:pt x="222250" y="168910"/>
                    <a:pt x="242570" y="208280"/>
                  </a:cubicBezTo>
                  <a:cubicBezTo>
                    <a:pt x="250190" y="223520"/>
                    <a:pt x="254000" y="231140"/>
                    <a:pt x="251460" y="243840"/>
                  </a:cubicBezTo>
                  <a:cubicBezTo>
                    <a:pt x="250190" y="256540"/>
                    <a:pt x="237490" y="275590"/>
                    <a:pt x="226060" y="283210"/>
                  </a:cubicBezTo>
                  <a:cubicBezTo>
                    <a:pt x="215900" y="289560"/>
                    <a:pt x="201930" y="290830"/>
                    <a:pt x="190500" y="288290"/>
                  </a:cubicBezTo>
                  <a:cubicBezTo>
                    <a:pt x="179070" y="285750"/>
                    <a:pt x="160020" y="269240"/>
                    <a:pt x="160020" y="269240"/>
                  </a:cubicBezTo>
                </a:path>
              </a:pathLst>
            </a:custGeom>
            <a:solidFill>
              <a:srgbClr val="94AAB8"/>
            </a:solidFill>
            <a:ln cap="sq">
              <a:noFill/>
              <a:prstDash val="solid"/>
              <a:miter/>
            </a:ln>
          </p:spPr>
        </p:sp>
      </p:grpSp>
      <p:grpSp>
        <p:nvGrpSpPr>
          <p:cNvPr id="15" name="Group 15"/>
          <p:cNvGrpSpPr/>
          <p:nvPr/>
        </p:nvGrpSpPr>
        <p:grpSpPr>
          <a:xfrm>
            <a:off x="11537108" y="3309463"/>
            <a:ext cx="237172" cy="154305"/>
            <a:chOff x="0" y="0"/>
            <a:chExt cx="316230" cy="205740"/>
          </a:xfrm>
        </p:grpSpPr>
        <p:sp>
          <p:nvSpPr>
            <p:cNvPr id="16" name="Freeform 16"/>
            <p:cNvSpPr/>
            <p:nvPr/>
          </p:nvSpPr>
          <p:spPr>
            <a:xfrm>
              <a:off x="49530" y="45720"/>
              <a:ext cx="220980" cy="109220"/>
            </a:xfrm>
            <a:custGeom>
              <a:avLst/>
              <a:gdLst/>
              <a:ahLst/>
              <a:cxnLst/>
              <a:rect l="l" t="t" r="r" b="b"/>
              <a:pathLst>
                <a:path w="220980" h="109220">
                  <a:moveTo>
                    <a:pt x="166370" y="107950"/>
                  </a:moveTo>
                  <a:cubicBezTo>
                    <a:pt x="6350" y="87630"/>
                    <a:pt x="0" y="68580"/>
                    <a:pt x="1270" y="53340"/>
                  </a:cubicBezTo>
                  <a:cubicBezTo>
                    <a:pt x="1270" y="39370"/>
                    <a:pt x="15240" y="20320"/>
                    <a:pt x="26670" y="11430"/>
                  </a:cubicBezTo>
                  <a:cubicBezTo>
                    <a:pt x="35560" y="5080"/>
                    <a:pt x="48260" y="3810"/>
                    <a:pt x="58420" y="5080"/>
                  </a:cubicBezTo>
                  <a:cubicBezTo>
                    <a:pt x="68580" y="6350"/>
                    <a:pt x="81280" y="10160"/>
                    <a:pt x="88900" y="19050"/>
                  </a:cubicBezTo>
                  <a:cubicBezTo>
                    <a:pt x="97790" y="29210"/>
                    <a:pt x="105410" y="52070"/>
                    <a:pt x="104140" y="64770"/>
                  </a:cubicBezTo>
                  <a:cubicBezTo>
                    <a:pt x="102870" y="76200"/>
                    <a:pt x="96520" y="87630"/>
                    <a:pt x="88900" y="93980"/>
                  </a:cubicBezTo>
                  <a:cubicBezTo>
                    <a:pt x="81280" y="101600"/>
                    <a:pt x="69850" y="107950"/>
                    <a:pt x="58420" y="107950"/>
                  </a:cubicBezTo>
                  <a:cubicBezTo>
                    <a:pt x="45720" y="109220"/>
                    <a:pt x="22860" y="101600"/>
                    <a:pt x="12700" y="90170"/>
                  </a:cubicBezTo>
                  <a:cubicBezTo>
                    <a:pt x="3810" y="80010"/>
                    <a:pt x="0" y="55880"/>
                    <a:pt x="2540" y="43180"/>
                  </a:cubicBezTo>
                  <a:cubicBezTo>
                    <a:pt x="5080" y="31750"/>
                    <a:pt x="12700" y="21590"/>
                    <a:pt x="21590" y="15240"/>
                  </a:cubicBezTo>
                  <a:cubicBezTo>
                    <a:pt x="30480" y="8890"/>
                    <a:pt x="39370" y="6350"/>
                    <a:pt x="53340" y="5080"/>
                  </a:cubicBezTo>
                  <a:cubicBezTo>
                    <a:pt x="78740" y="0"/>
                    <a:pt x="139700" y="0"/>
                    <a:pt x="166370" y="5080"/>
                  </a:cubicBezTo>
                  <a:cubicBezTo>
                    <a:pt x="181610" y="7620"/>
                    <a:pt x="193040" y="8890"/>
                    <a:pt x="200660" y="17780"/>
                  </a:cubicBezTo>
                  <a:cubicBezTo>
                    <a:pt x="210820" y="29210"/>
                    <a:pt x="220980" y="59690"/>
                    <a:pt x="214630" y="74930"/>
                  </a:cubicBezTo>
                  <a:cubicBezTo>
                    <a:pt x="209550" y="90170"/>
                    <a:pt x="166370" y="107950"/>
                    <a:pt x="166370" y="107950"/>
                  </a:cubicBezTo>
                </a:path>
              </a:pathLst>
            </a:custGeom>
            <a:solidFill>
              <a:srgbClr val="94AAB8"/>
            </a:solidFill>
            <a:ln cap="sq">
              <a:noFill/>
              <a:prstDash val="solid"/>
              <a:miter/>
            </a:ln>
          </p:spPr>
        </p:sp>
      </p:grpSp>
      <p:grpSp>
        <p:nvGrpSpPr>
          <p:cNvPr id="17" name="Group 17"/>
          <p:cNvGrpSpPr/>
          <p:nvPr/>
        </p:nvGrpSpPr>
        <p:grpSpPr>
          <a:xfrm>
            <a:off x="11812381" y="3100866"/>
            <a:ext cx="185738" cy="234315"/>
            <a:chOff x="0" y="0"/>
            <a:chExt cx="247650" cy="312420"/>
          </a:xfrm>
        </p:grpSpPr>
        <p:sp>
          <p:nvSpPr>
            <p:cNvPr id="18" name="Freeform 18"/>
            <p:cNvSpPr/>
            <p:nvPr/>
          </p:nvSpPr>
          <p:spPr>
            <a:xfrm>
              <a:off x="46990" y="48260"/>
              <a:ext cx="151130" cy="214630"/>
            </a:xfrm>
            <a:custGeom>
              <a:avLst/>
              <a:gdLst/>
              <a:ahLst/>
              <a:cxnLst/>
              <a:rect l="l" t="t" r="r" b="b"/>
              <a:pathLst>
                <a:path w="151130" h="214630">
                  <a:moveTo>
                    <a:pt x="5080" y="140970"/>
                  </a:moveTo>
                  <a:cubicBezTo>
                    <a:pt x="83820" y="0"/>
                    <a:pt x="95250" y="1270"/>
                    <a:pt x="105410" y="2540"/>
                  </a:cubicBezTo>
                  <a:cubicBezTo>
                    <a:pt x="115570" y="3810"/>
                    <a:pt x="128270" y="8890"/>
                    <a:pt x="134620" y="16510"/>
                  </a:cubicBezTo>
                  <a:cubicBezTo>
                    <a:pt x="143510" y="26670"/>
                    <a:pt x="151130" y="49530"/>
                    <a:pt x="148590" y="63500"/>
                  </a:cubicBezTo>
                  <a:cubicBezTo>
                    <a:pt x="147320" y="73660"/>
                    <a:pt x="142240" y="85090"/>
                    <a:pt x="133350" y="91440"/>
                  </a:cubicBezTo>
                  <a:cubicBezTo>
                    <a:pt x="121920" y="100330"/>
                    <a:pt x="99060" y="106680"/>
                    <a:pt x="86360" y="102870"/>
                  </a:cubicBezTo>
                  <a:cubicBezTo>
                    <a:pt x="72390" y="100330"/>
                    <a:pt x="55880" y="83820"/>
                    <a:pt x="49530" y="71120"/>
                  </a:cubicBezTo>
                  <a:cubicBezTo>
                    <a:pt x="45720" y="60960"/>
                    <a:pt x="45720" y="48260"/>
                    <a:pt x="49530" y="38100"/>
                  </a:cubicBezTo>
                  <a:cubicBezTo>
                    <a:pt x="52070" y="27940"/>
                    <a:pt x="58420" y="16510"/>
                    <a:pt x="68580" y="11430"/>
                  </a:cubicBezTo>
                  <a:cubicBezTo>
                    <a:pt x="80010" y="3810"/>
                    <a:pt x="102870" y="1270"/>
                    <a:pt x="116840" y="5080"/>
                  </a:cubicBezTo>
                  <a:cubicBezTo>
                    <a:pt x="127000" y="7620"/>
                    <a:pt x="135890" y="16510"/>
                    <a:pt x="142240" y="25400"/>
                  </a:cubicBezTo>
                  <a:cubicBezTo>
                    <a:pt x="147320" y="34290"/>
                    <a:pt x="151130" y="43180"/>
                    <a:pt x="149860" y="57150"/>
                  </a:cubicBezTo>
                  <a:cubicBezTo>
                    <a:pt x="147320" y="85090"/>
                    <a:pt x="119380" y="156210"/>
                    <a:pt x="100330" y="181610"/>
                  </a:cubicBezTo>
                  <a:cubicBezTo>
                    <a:pt x="88900" y="196850"/>
                    <a:pt x="76200" y="208280"/>
                    <a:pt x="63500" y="212090"/>
                  </a:cubicBezTo>
                  <a:cubicBezTo>
                    <a:pt x="52070" y="214630"/>
                    <a:pt x="36830" y="212090"/>
                    <a:pt x="26670" y="205740"/>
                  </a:cubicBezTo>
                  <a:cubicBezTo>
                    <a:pt x="17780" y="200660"/>
                    <a:pt x="7620" y="187960"/>
                    <a:pt x="3810" y="177800"/>
                  </a:cubicBezTo>
                  <a:cubicBezTo>
                    <a:pt x="0" y="166370"/>
                    <a:pt x="5080" y="140970"/>
                    <a:pt x="5080" y="140970"/>
                  </a:cubicBezTo>
                </a:path>
              </a:pathLst>
            </a:custGeom>
            <a:solidFill>
              <a:srgbClr val="94AAB8"/>
            </a:solidFill>
            <a:ln cap="sq">
              <a:noFill/>
              <a:prstDash val="solid"/>
              <a:miter/>
            </a:ln>
          </p:spPr>
        </p:sp>
      </p:grpSp>
      <p:grpSp>
        <p:nvGrpSpPr>
          <p:cNvPr id="19" name="Group 19"/>
          <p:cNvGrpSpPr/>
          <p:nvPr/>
        </p:nvGrpSpPr>
        <p:grpSpPr>
          <a:xfrm>
            <a:off x="16148601" y="3187543"/>
            <a:ext cx="311468" cy="234315"/>
            <a:chOff x="0" y="0"/>
            <a:chExt cx="415290" cy="312420"/>
          </a:xfrm>
        </p:grpSpPr>
        <p:sp>
          <p:nvSpPr>
            <p:cNvPr id="20" name="Freeform 20"/>
            <p:cNvSpPr/>
            <p:nvPr/>
          </p:nvSpPr>
          <p:spPr>
            <a:xfrm>
              <a:off x="46990" y="48260"/>
              <a:ext cx="317500" cy="214630"/>
            </a:xfrm>
            <a:custGeom>
              <a:avLst/>
              <a:gdLst/>
              <a:ahLst/>
              <a:cxnLst/>
              <a:rect l="l" t="t" r="r" b="b"/>
              <a:pathLst>
                <a:path w="317500" h="214630">
                  <a:moveTo>
                    <a:pt x="26670" y="119380"/>
                  </a:moveTo>
                  <a:cubicBezTo>
                    <a:pt x="278130" y="0"/>
                    <a:pt x="285750" y="3810"/>
                    <a:pt x="294640" y="10160"/>
                  </a:cubicBezTo>
                  <a:cubicBezTo>
                    <a:pt x="304800" y="17780"/>
                    <a:pt x="314960" y="36830"/>
                    <a:pt x="316230" y="49530"/>
                  </a:cubicBezTo>
                  <a:cubicBezTo>
                    <a:pt x="317500" y="59690"/>
                    <a:pt x="312420" y="71120"/>
                    <a:pt x="307340" y="78740"/>
                  </a:cubicBezTo>
                  <a:cubicBezTo>
                    <a:pt x="300990" y="87630"/>
                    <a:pt x="290830" y="93980"/>
                    <a:pt x="281940" y="96520"/>
                  </a:cubicBezTo>
                  <a:cubicBezTo>
                    <a:pt x="271780" y="100330"/>
                    <a:pt x="260350" y="99060"/>
                    <a:pt x="250190" y="96520"/>
                  </a:cubicBezTo>
                  <a:cubicBezTo>
                    <a:pt x="241300" y="92710"/>
                    <a:pt x="231140" y="85090"/>
                    <a:pt x="226060" y="76200"/>
                  </a:cubicBezTo>
                  <a:cubicBezTo>
                    <a:pt x="220980" y="64770"/>
                    <a:pt x="218440" y="43180"/>
                    <a:pt x="223520" y="30480"/>
                  </a:cubicBezTo>
                  <a:cubicBezTo>
                    <a:pt x="226060" y="21590"/>
                    <a:pt x="234950" y="12700"/>
                    <a:pt x="243840" y="7620"/>
                  </a:cubicBezTo>
                  <a:cubicBezTo>
                    <a:pt x="252730" y="3810"/>
                    <a:pt x="264160" y="0"/>
                    <a:pt x="274320" y="2540"/>
                  </a:cubicBezTo>
                  <a:cubicBezTo>
                    <a:pt x="287020" y="5080"/>
                    <a:pt x="304800" y="17780"/>
                    <a:pt x="311150" y="29210"/>
                  </a:cubicBezTo>
                  <a:cubicBezTo>
                    <a:pt x="316230" y="38100"/>
                    <a:pt x="317500" y="50800"/>
                    <a:pt x="314960" y="59690"/>
                  </a:cubicBezTo>
                  <a:cubicBezTo>
                    <a:pt x="313690" y="69850"/>
                    <a:pt x="309880" y="76200"/>
                    <a:pt x="299720" y="86360"/>
                  </a:cubicBezTo>
                  <a:cubicBezTo>
                    <a:pt x="269240" y="116840"/>
                    <a:pt x="116840" y="194310"/>
                    <a:pt x="73660" y="207010"/>
                  </a:cubicBezTo>
                  <a:cubicBezTo>
                    <a:pt x="57150" y="212090"/>
                    <a:pt x="49530" y="214630"/>
                    <a:pt x="38100" y="212090"/>
                  </a:cubicBezTo>
                  <a:cubicBezTo>
                    <a:pt x="27940" y="209550"/>
                    <a:pt x="15240" y="201930"/>
                    <a:pt x="8890" y="191770"/>
                  </a:cubicBezTo>
                  <a:cubicBezTo>
                    <a:pt x="2540" y="180340"/>
                    <a:pt x="0" y="157480"/>
                    <a:pt x="3810" y="146050"/>
                  </a:cubicBezTo>
                  <a:cubicBezTo>
                    <a:pt x="6350" y="134620"/>
                    <a:pt x="26670" y="119380"/>
                    <a:pt x="26670" y="119380"/>
                  </a:cubicBezTo>
                </a:path>
              </a:pathLst>
            </a:custGeom>
            <a:solidFill>
              <a:srgbClr val="94AAB8"/>
            </a:solidFill>
            <a:ln cap="sq">
              <a:noFill/>
              <a:prstDash val="solid"/>
              <a:miter/>
            </a:ln>
          </p:spPr>
        </p:sp>
      </p:grpSp>
      <p:grpSp>
        <p:nvGrpSpPr>
          <p:cNvPr id="21" name="Group 21"/>
          <p:cNvGrpSpPr/>
          <p:nvPr/>
        </p:nvGrpSpPr>
        <p:grpSpPr>
          <a:xfrm>
            <a:off x="16062876" y="3053241"/>
            <a:ext cx="192405" cy="278130"/>
            <a:chOff x="0" y="0"/>
            <a:chExt cx="256540" cy="370840"/>
          </a:xfrm>
        </p:grpSpPr>
        <p:sp>
          <p:nvSpPr>
            <p:cNvPr id="22" name="Freeform 22"/>
            <p:cNvSpPr/>
            <p:nvPr/>
          </p:nvSpPr>
          <p:spPr>
            <a:xfrm>
              <a:off x="46990" y="49530"/>
              <a:ext cx="163830" cy="273050"/>
            </a:xfrm>
            <a:custGeom>
              <a:avLst/>
              <a:gdLst/>
              <a:ahLst/>
              <a:cxnLst/>
              <a:rect l="l" t="t" r="r" b="b"/>
              <a:pathLst>
                <a:path w="163830" h="273050">
                  <a:moveTo>
                    <a:pt x="3810" y="204470"/>
                  </a:moveTo>
                  <a:cubicBezTo>
                    <a:pt x="74930" y="11430"/>
                    <a:pt x="82550" y="6350"/>
                    <a:pt x="92710" y="3810"/>
                  </a:cubicBezTo>
                  <a:cubicBezTo>
                    <a:pt x="101600" y="0"/>
                    <a:pt x="114300" y="0"/>
                    <a:pt x="124460" y="3810"/>
                  </a:cubicBezTo>
                  <a:cubicBezTo>
                    <a:pt x="133350" y="6350"/>
                    <a:pt x="143510" y="13970"/>
                    <a:pt x="149860" y="22860"/>
                  </a:cubicBezTo>
                  <a:cubicBezTo>
                    <a:pt x="154940" y="31750"/>
                    <a:pt x="160020" y="43180"/>
                    <a:pt x="158750" y="53340"/>
                  </a:cubicBezTo>
                  <a:cubicBezTo>
                    <a:pt x="156210" y="66040"/>
                    <a:pt x="146050" y="86360"/>
                    <a:pt x="134620" y="93980"/>
                  </a:cubicBezTo>
                  <a:cubicBezTo>
                    <a:pt x="121920" y="101600"/>
                    <a:pt x="99060" y="101600"/>
                    <a:pt x="87630" y="96520"/>
                  </a:cubicBezTo>
                  <a:cubicBezTo>
                    <a:pt x="77470" y="92710"/>
                    <a:pt x="68580" y="83820"/>
                    <a:pt x="63500" y="74930"/>
                  </a:cubicBezTo>
                  <a:cubicBezTo>
                    <a:pt x="59690" y="66040"/>
                    <a:pt x="57150" y="53340"/>
                    <a:pt x="58420" y="43180"/>
                  </a:cubicBezTo>
                  <a:cubicBezTo>
                    <a:pt x="59690" y="33020"/>
                    <a:pt x="66040" y="21590"/>
                    <a:pt x="73660" y="15240"/>
                  </a:cubicBezTo>
                  <a:cubicBezTo>
                    <a:pt x="81280" y="7620"/>
                    <a:pt x="92710" y="2540"/>
                    <a:pt x="102870" y="1270"/>
                  </a:cubicBezTo>
                  <a:cubicBezTo>
                    <a:pt x="113030" y="0"/>
                    <a:pt x="125730" y="1270"/>
                    <a:pt x="134620" y="7620"/>
                  </a:cubicBezTo>
                  <a:cubicBezTo>
                    <a:pt x="144780" y="15240"/>
                    <a:pt x="156210" y="29210"/>
                    <a:pt x="158750" y="48260"/>
                  </a:cubicBezTo>
                  <a:cubicBezTo>
                    <a:pt x="163830" y="87630"/>
                    <a:pt x="118110" y="201930"/>
                    <a:pt x="100330" y="236220"/>
                  </a:cubicBezTo>
                  <a:cubicBezTo>
                    <a:pt x="92710" y="251460"/>
                    <a:pt x="87630" y="259080"/>
                    <a:pt x="77470" y="264160"/>
                  </a:cubicBezTo>
                  <a:cubicBezTo>
                    <a:pt x="67310" y="269240"/>
                    <a:pt x="53340" y="273050"/>
                    <a:pt x="41910" y="270510"/>
                  </a:cubicBezTo>
                  <a:cubicBezTo>
                    <a:pt x="29210" y="266700"/>
                    <a:pt x="11430" y="252730"/>
                    <a:pt x="5080" y="240030"/>
                  </a:cubicBezTo>
                  <a:cubicBezTo>
                    <a:pt x="0" y="229870"/>
                    <a:pt x="3810" y="204470"/>
                    <a:pt x="3810" y="204470"/>
                  </a:cubicBezTo>
                </a:path>
              </a:pathLst>
            </a:custGeom>
            <a:solidFill>
              <a:srgbClr val="94AAB8"/>
            </a:solidFill>
            <a:ln cap="sq">
              <a:noFill/>
              <a:prstDash val="solid"/>
              <a:miter/>
            </a:ln>
          </p:spPr>
        </p:sp>
      </p:grpSp>
      <p:grpSp>
        <p:nvGrpSpPr>
          <p:cNvPr id="23" name="Group 23"/>
          <p:cNvGrpSpPr/>
          <p:nvPr/>
        </p:nvGrpSpPr>
        <p:grpSpPr>
          <a:xfrm>
            <a:off x="16181939" y="3385663"/>
            <a:ext cx="302895" cy="175260"/>
            <a:chOff x="0" y="0"/>
            <a:chExt cx="403860" cy="233680"/>
          </a:xfrm>
        </p:grpSpPr>
        <p:sp>
          <p:nvSpPr>
            <p:cNvPr id="24" name="Freeform 24"/>
            <p:cNvSpPr/>
            <p:nvPr/>
          </p:nvSpPr>
          <p:spPr>
            <a:xfrm>
              <a:off x="48260" y="49530"/>
              <a:ext cx="306070" cy="135890"/>
            </a:xfrm>
            <a:custGeom>
              <a:avLst/>
              <a:gdLst/>
              <a:ahLst/>
              <a:cxnLst/>
              <a:rect l="l" t="t" r="r" b="b"/>
              <a:pathLst>
                <a:path w="306070" h="135890">
                  <a:moveTo>
                    <a:pt x="66040" y="1270"/>
                  </a:moveTo>
                  <a:cubicBezTo>
                    <a:pt x="302260" y="57150"/>
                    <a:pt x="304800" y="76200"/>
                    <a:pt x="304800" y="88900"/>
                  </a:cubicBezTo>
                  <a:cubicBezTo>
                    <a:pt x="303530" y="100330"/>
                    <a:pt x="297180" y="110490"/>
                    <a:pt x="290830" y="118110"/>
                  </a:cubicBezTo>
                  <a:cubicBezTo>
                    <a:pt x="283210" y="125730"/>
                    <a:pt x="271780" y="130810"/>
                    <a:pt x="261620" y="133350"/>
                  </a:cubicBezTo>
                  <a:cubicBezTo>
                    <a:pt x="251460" y="134620"/>
                    <a:pt x="238760" y="133350"/>
                    <a:pt x="229870" y="127000"/>
                  </a:cubicBezTo>
                  <a:cubicBezTo>
                    <a:pt x="218440" y="120650"/>
                    <a:pt x="205740" y="100330"/>
                    <a:pt x="203200" y="87630"/>
                  </a:cubicBezTo>
                  <a:cubicBezTo>
                    <a:pt x="201930" y="77470"/>
                    <a:pt x="205740" y="64770"/>
                    <a:pt x="210820" y="55880"/>
                  </a:cubicBezTo>
                  <a:cubicBezTo>
                    <a:pt x="215900" y="48260"/>
                    <a:pt x="226060" y="39370"/>
                    <a:pt x="236220" y="35560"/>
                  </a:cubicBezTo>
                  <a:cubicBezTo>
                    <a:pt x="248920" y="31750"/>
                    <a:pt x="271780" y="34290"/>
                    <a:pt x="283210" y="41910"/>
                  </a:cubicBezTo>
                  <a:cubicBezTo>
                    <a:pt x="292100" y="46990"/>
                    <a:pt x="299720" y="57150"/>
                    <a:pt x="302260" y="67310"/>
                  </a:cubicBezTo>
                  <a:cubicBezTo>
                    <a:pt x="306070" y="77470"/>
                    <a:pt x="304800" y="90170"/>
                    <a:pt x="302260" y="99060"/>
                  </a:cubicBezTo>
                  <a:cubicBezTo>
                    <a:pt x="298450" y="109220"/>
                    <a:pt x="290830" y="119380"/>
                    <a:pt x="281940" y="125730"/>
                  </a:cubicBezTo>
                  <a:cubicBezTo>
                    <a:pt x="273050" y="130810"/>
                    <a:pt x="266700" y="132080"/>
                    <a:pt x="251460" y="133350"/>
                  </a:cubicBezTo>
                  <a:cubicBezTo>
                    <a:pt x="212090" y="135890"/>
                    <a:pt x="77470" y="115570"/>
                    <a:pt x="39370" y="100330"/>
                  </a:cubicBezTo>
                  <a:cubicBezTo>
                    <a:pt x="24130" y="93980"/>
                    <a:pt x="16510" y="87630"/>
                    <a:pt x="10160" y="78740"/>
                  </a:cubicBezTo>
                  <a:cubicBezTo>
                    <a:pt x="3810" y="69850"/>
                    <a:pt x="0" y="54610"/>
                    <a:pt x="2540" y="43180"/>
                  </a:cubicBezTo>
                  <a:cubicBezTo>
                    <a:pt x="5080" y="30480"/>
                    <a:pt x="19050" y="11430"/>
                    <a:pt x="30480" y="5080"/>
                  </a:cubicBezTo>
                  <a:cubicBezTo>
                    <a:pt x="40640" y="0"/>
                    <a:pt x="66040" y="1270"/>
                    <a:pt x="66040" y="1270"/>
                  </a:cubicBezTo>
                </a:path>
              </a:pathLst>
            </a:custGeom>
            <a:solidFill>
              <a:srgbClr val="94AAB8"/>
            </a:solidFill>
            <a:ln cap="sq">
              <a:noFill/>
              <a:prstDash val="solid"/>
              <a:miter/>
            </a:ln>
          </p:spPr>
        </p:sp>
      </p:grpSp>
      <p:grpSp>
        <p:nvGrpSpPr>
          <p:cNvPr id="25" name="Group 25"/>
          <p:cNvGrpSpPr/>
          <p:nvPr/>
        </p:nvGrpSpPr>
        <p:grpSpPr>
          <a:xfrm>
            <a:off x="12876548" y="6395139"/>
            <a:ext cx="262890" cy="292418"/>
            <a:chOff x="0" y="0"/>
            <a:chExt cx="350520" cy="389890"/>
          </a:xfrm>
        </p:grpSpPr>
        <p:sp>
          <p:nvSpPr>
            <p:cNvPr id="26" name="Freeform 26"/>
            <p:cNvSpPr/>
            <p:nvPr/>
          </p:nvSpPr>
          <p:spPr>
            <a:xfrm>
              <a:off x="46990" y="49530"/>
              <a:ext cx="254000" cy="290830"/>
            </a:xfrm>
            <a:custGeom>
              <a:avLst/>
              <a:gdLst/>
              <a:ahLst/>
              <a:cxnLst/>
              <a:rect l="l" t="t" r="r" b="b"/>
              <a:pathLst>
                <a:path w="254000" h="290830">
                  <a:moveTo>
                    <a:pt x="160020" y="269240"/>
                  </a:moveTo>
                  <a:cubicBezTo>
                    <a:pt x="0" y="46990"/>
                    <a:pt x="3810" y="38100"/>
                    <a:pt x="7620" y="29210"/>
                  </a:cubicBezTo>
                  <a:cubicBezTo>
                    <a:pt x="12700" y="20320"/>
                    <a:pt x="20320" y="10160"/>
                    <a:pt x="30480" y="6350"/>
                  </a:cubicBezTo>
                  <a:cubicBezTo>
                    <a:pt x="43180" y="1270"/>
                    <a:pt x="66040" y="1270"/>
                    <a:pt x="77470" y="7620"/>
                  </a:cubicBezTo>
                  <a:cubicBezTo>
                    <a:pt x="87630" y="11430"/>
                    <a:pt x="95250" y="21590"/>
                    <a:pt x="99060" y="30480"/>
                  </a:cubicBezTo>
                  <a:cubicBezTo>
                    <a:pt x="102870" y="40640"/>
                    <a:pt x="104140" y="53340"/>
                    <a:pt x="101600" y="62230"/>
                  </a:cubicBezTo>
                  <a:cubicBezTo>
                    <a:pt x="99060" y="72390"/>
                    <a:pt x="93980" y="83820"/>
                    <a:pt x="85090" y="90170"/>
                  </a:cubicBezTo>
                  <a:cubicBezTo>
                    <a:pt x="73660" y="97790"/>
                    <a:pt x="52070" y="102870"/>
                    <a:pt x="39370" y="99060"/>
                  </a:cubicBezTo>
                  <a:cubicBezTo>
                    <a:pt x="25400" y="95250"/>
                    <a:pt x="10160" y="77470"/>
                    <a:pt x="5080" y="66040"/>
                  </a:cubicBezTo>
                  <a:cubicBezTo>
                    <a:pt x="1270" y="55880"/>
                    <a:pt x="2540" y="43180"/>
                    <a:pt x="6350" y="34290"/>
                  </a:cubicBezTo>
                  <a:cubicBezTo>
                    <a:pt x="8890" y="24130"/>
                    <a:pt x="17780" y="13970"/>
                    <a:pt x="25400" y="8890"/>
                  </a:cubicBezTo>
                  <a:cubicBezTo>
                    <a:pt x="34290" y="3810"/>
                    <a:pt x="46990" y="0"/>
                    <a:pt x="57150" y="1270"/>
                  </a:cubicBezTo>
                  <a:cubicBezTo>
                    <a:pt x="67310" y="1270"/>
                    <a:pt x="74930" y="3810"/>
                    <a:pt x="86360" y="13970"/>
                  </a:cubicBezTo>
                  <a:cubicBezTo>
                    <a:pt x="120650" y="39370"/>
                    <a:pt x="222250" y="168910"/>
                    <a:pt x="242570" y="208280"/>
                  </a:cubicBezTo>
                  <a:cubicBezTo>
                    <a:pt x="250190" y="223520"/>
                    <a:pt x="254000" y="231140"/>
                    <a:pt x="251460" y="243840"/>
                  </a:cubicBezTo>
                  <a:cubicBezTo>
                    <a:pt x="250190" y="256540"/>
                    <a:pt x="237490" y="275590"/>
                    <a:pt x="226060" y="283210"/>
                  </a:cubicBezTo>
                  <a:cubicBezTo>
                    <a:pt x="215900" y="289560"/>
                    <a:pt x="201930" y="290830"/>
                    <a:pt x="190500" y="288290"/>
                  </a:cubicBezTo>
                  <a:cubicBezTo>
                    <a:pt x="179070" y="285750"/>
                    <a:pt x="160020" y="269240"/>
                    <a:pt x="160020" y="269240"/>
                  </a:cubicBezTo>
                </a:path>
              </a:pathLst>
            </a:custGeom>
            <a:solidFill>
              <a:srgbClr val="94AAB8"/>
            </a:solidFill>
            <a:ln cap="sq">
              <a:noFill/>
              <a:prstDash val="solid"/>
              <a:miter/>
            </a:ln>
          </p:spPr>
        </p:sp>
      </p:grpSp>
      <p:grpSp>
        <p:nvGrpSpPr>
          <p:cNvPr id="27" name="Group 27"/>
          <p:cNvGrpSpPr/>
          <p:nvPr/>
        </p:nvGrpSpPr>
        <p:grpSpPr>
          <a:xfrm>
            <a:off x="12810825" y="6628502"/>
            <a:ext cx="237172" cy="154305"/>
            <a:chOff x="0" y="0"/>
            <a:chExt cx="316230" cy="205740"/>
          </a:xfrm>
        </p:grpSpPr>
        <p:sp>
          <p:nvSpPr>
            <p:cNvPr id="28" name="Freeform 28"/>
            <p:cNvSpPr/>
            <p:nvPr/>
          </p:nvSpPr>
          <p:spPr>
            <a:xfrm>
              <a:off x="49530" y="45720"/>
              <a:ext cx="220980" cy="109220"/>
            </a:xfrm>
            <a:custGeom>
              <a:avLst/>
              <a:gdLst/>
              <a:ahLst/>
              <a:cxnLst/>
              <a:rect l="l" t="t" r="r" b="b"/>
              <a:pathLst>
                <a:path w="220980" h="109220">
                  <a:moveTo>
                    <a:pt x="166370" y="107950"/>
                  </a:moveTo>
                  <a:cubicBezTo>
                    <a:pt x="6350" y="87630"/>
                    <a:pt x="0" y="68580"/>
                    <a:pt x="1270" y="53340"/>
                  </a:cubicBezTo>
                  <a:cubicBezTo>
                    <a:pt x="1270" y="39370"/>
                    <a:pt x="15240" y="20320"/>
                    <a:pt x="26670" y="11430"/>
                  </a:cubicBezTo>
                  <a:cubicBezTo>
                    <a:pt x="35560" y="5080"/>
                    <a:pt x="48260" y="3810"/>
                    <a:pt x="58420" y="5080"/>
                  </a:cubicBezTo>
                  <a:cubicBezTo>
                    <a:pt x="68580" y="6350"/>
                    <a:pt x="81280" y="10160"/>
                    <a:pt x="88900" y="19050"/>
                  </a:cubicBezTo>
                  <a:cubicBezTo>
                    <a:pt x="97790" y="29210"/>
                    <a:pt x="105410" y="52070"/>
                    <a:pt x="104140" y="64770"/>
                  </a:cubicBezTo>
                  <a:cubicBezTo>
                    <a:pt x="102870" y="76200"/>
                    <a:pt x="96520" y="87630"/>
                    <a:pt x="88900" y="93980"/>
                  </a:cubicBezTo>
                  <a:cubicBezTo>
                    <a:pt x="81280" y="101600"/>
                    <a:pt x="69850" y="107950"/>
                    <a:pt x="58420" y="107950"/>
                  </a:cubicBezTo>
                  <a:cubicBezTo>
                    <a:pt x="45720" y="109220"/>
                    <a:pt x="22860" y="101600"/>
                    <a:pt x="12700" y="90170"/>
                  </a:cubicBezTo>
                  <a:cubicBezTo>
                    <a:pt x="3810" y="80010"/>
                    <a:pt x="0" y="55880"/>
                    <a:pt x="2540" y="43180"/>
                  </a:cubicBezTo>
                  <a:cubicBezTo>
                    <a:pt x="5080" y="31750"/>
                    <a:pt x="12700" y="21590"/>
                    <a:pt x="21590" y="15240"/>
                  </a:cubicBezTo>
                  <a:cubicBezTo>
                    <a:pt x="30480" y="8890"/>
                    <a:pt x="39370" y="6350"/>
                    <a:pt x="53340" y="5080"/>
                  </a:cubicBezTo>
                  <a:cubicBezTo>
                    <a:pt x="78740" y="0"/>
                    <a:pt x="139700" y="0"/>
                    <a:pt x="166370" y="5080"/>
                  </a:cubicBezTo>
                  <a:cubicBezTo>
                    <a:pt x="181610" y="7620"/>
                    <a:pt x="193040" y="8890"/>
                    <a:pt x="200660" y="17780"/>
                  </a:cubicBezTo>
                  <a:cubicBezTo>
                    <a:pt x="210820" y="29210"/>
                    <a:pt x="220980" y="59690"/>
                    <a:pt x="214630" y="74930"/>
                  </a:cubicBezTo>
                  <a:cubicBezTo>
                    <a:pt x="209550" y="90170"/>
                    <a:pt x="166370" y="107950"/>
                    <a:pt x="166370" y="107950"/>
                  </a:cubicBezTo>
                </a:path>
              </a:pathLst>
            </a:custGeom>
            <a:solidFill>
              <a:srgbClr val="94AAB8"/>
            </a:solidFill>
            <a:ln cap="sq">
              <a:noFill/>
              <a:prstDash val="solid"/>
              <a:miter/>
            </a:ln>
          </p:spPr>
        </p:sp>
      </p:grpSp>
      <p:grpSp>
        <p:nvGrpSpPr>
          <p:cNvPr id="29" name="Group 29"/>
          <p:cNvGrpSpPr/>
          <p:nvPr/>
        </p:nvGrpSpPr>
        <p:grpSpPr>
          <a:xfrm>
            <a:off x="13086098" y="6419904"/>
            <a:ext cx="185738" cy="234315"/>
            <a:chOff x="0" y="0"/>
            <a:chExt cx="247650" cy="312420"/>
          </a:xfrm>
        </p:grpSpPr>
        <p:sp>
          <p:nvSpPr>
            <p:cNvPr id="30" name="Freeform 30"/>
            <p:cNvSpPr/>
            <p:nvPr/>
          </p:nvSpPr>
          <p:spPr>
            <a:xfrm>
              <a:off x="46990" y="48260"/>
              <a:ext cx="151130" cy="214630"/>
            </a:xfrm>
            <a:custGeom>
              <a:avLst/>
              <a:gdLst/>
              <a:ahLst/>
              <a:cxnLst/>
              <a:rect l="l" t="t" r="r" b="b"/>
              <a:pathLst>
                <a:path w="151130" h="214630">
                  <a:moveTo>
                    <a:pt x="5080" y="140970"/>
                  </a:moveTo>
                  <a:cubicBezTo>
                    <a:pt x="83820" y="0"/>
                    <a:pt x="95250" y="1270"/>
                    <a:pt x="105410" y="2540"/>
                  </a:cubicBezTo>
                  <a:cubicBezTo>
                    <a:pt x="115570" y="3810"/>
                    <a:pt x="128270" y="8890"/>
                    <a:pt x="134620" y="16510"/>
                  </a:cubicBezTo>
                  <a:cubicBezTo>
                    <a:pt x="143510" y="26670"/>
                    <a:pt x="151130" y="49530"/>
                    <a:pt x="148590" y="63500"/>
                  </a:cubicBezTo>
                  <a:cubicBezTo>
                    <a:pt x="147320" y="73660"/>
                    <a:pt x="142240" y="85090"/>
                    <a:pt x="133350" y="91440"/>
                  </a:cubicBezTo>
                  <a:cubicBezTo>
                    <a:pt x="121920" y="100330"/>
                    <a:pt x="99060" y="106680"/>
                    <a:pt x="86360" y="102870"/>
                  </a:cubicBezTo>
                  <a:cubicBezTo>
                    <a:pt x="72390" y="100330"/>
                    <a:pt x="55880" y="83820"/>
                    <a:pt x="49530" y="71120"/>
                  </a:cubicBezTo>
                  <a:cubicBezTo>
                    <a:pt x="45720" y="60960"/>
                    <a:pt x="45720" y="48260"/>
                    <a:pt x="49530" y="38100"/>
                  </a:cubicBezTo>
                  <a:cubicBezTo>
                    <a:pt x="52070" y="27940"/>
                    <a:pt x="58420" y="16510"/>
                    <a:pt x="68580" y="11430"/>
                  </a:cubicBezTo>
                  <a:cubicBezTo>
                    <a:pt x="80010" y="3810"/>
                    <a:pt x="102870" y="1270"/>
                    <a:pt x="116840" y="5080"/>
                  </a:cubicBezTo>
                  <a:cubicBezTo>
                    <a:pt x="127000" y="7620"/>
                    <a:pt x="135890" y="16510"/>
                    <a:pt x="142240" y="25400"/>
                  </a:cubicBezTo>
                  <a:cubicBezTo>
                    <a:pt x="147320" y="34290"/>
                    <a:pt x="151130" y="43180"/>
                    <a:pt x="149860" y="57150"/>
                  </a:cubicBezTo>
                  <a:cubicBezTo>
                    <a:pt x="147320" y="85090"/>
                    <a:pt x="119380" y="156210"/>
                    <a:pt x="100330" y="181610"/>
                  </a:cubicBezTo>
                  <a:cubicBezTo>
                    <a:pt x="88900" y="196850"/>
                    <a:pt x="76200" y="208280"/>
                    <a:pt x="63500" y="212090"/>
                  </a:cubicBezTo>
                  <a:cubicBezTo>
                    <a:pt x="52070" y="214630"/>
                    <a:pt x="36830" y="212090"/>
                    <a:pt x="26670" y="205740"/>
                  </a:cubicBezTo>
                  <a:cubicBezTo>
                    <a:pt x="17780" y="200660"/>
                    <a:pt x="7620" y="187960"/>
                    <a:pt x="3810" y="177800"/>
                  </a:cubicBezTo>
                  <a:cubicBezTo>
                    <a:pt x="0" y="166370"/>
                    <a:pt x="5080" y="140970"/>
                    <a:pt x="5080" y="140970"/>
                  </a:cubicBezTo>
                </a:path>
              </a:pathLst>
            </a:custGeom>
            <a:solidFill>
              <a:srgbClr val="94AAB8"/>
            </a:solidFill>
            <a:ln cap="sq">
              <a:noFill/>
              <a:prstDash val="solid"/>
              <a:miter/>
            </a:ln>
          </p:spPr>
        </p:sp>
      </p:grpSp>
      <p:grpSp>
        <p:nvGrpSpPr>
          <p:cNvPr id="31" name="Group 31"/>
          <p:cNvGrpSpPr/>
          <p:nvPr/>
        </p:nvGrpSpPr>
        <p:grpSpPr>
          <a:xfrm>
            <a:off x="17051152" y="6457292"/>
            <a:ext cx="311468" cy="234315"/>
            <a:chOff x="0" y="0"/>
            <a:chExt cx="415290" cy="312420"/>
          </a:xfrm>
        </p:grpSpPr>
        <p:sp>
          <p:nvSpPr>
            <p:cNvPr id="32" name="Freeform 32"/>
            <p:cNvSpPr/>
            <p:nvPr/>
          </p:nvSpPr>
          <p:spPr>
            <a:xfrm>
              <a:off x="46990" y="48260"/>
              <a:ext cx="317500" cy="214630"/>
            </a:xfrm>
            <a:custGeom>
              <a:avLst/>
              <a:gdLst/>
              <a:ahLst/>
              <a:cxnLst/>
              <a:rect l="l" t="t" r="r" b="b"/>
              <a:pathLst>
                <a:path w="317500" h="214630">
                  <a:moveTo>
                    <a:pt x="26670" y="119380"/>
                  </a:moveTo>
                  <a:cubicBezTo>
                    <a:pt x="278130" y="0"/>
                    <a:pt x="285750" y="3810"/>
                    <a:pt x="294640" y="10160"/>
                  </a:cubicBezTo>
                  <a:cubicBezTo>
                    <a:pt x="304800" y="17780"/>
                    <a:pt x="314960" y="36830"/>
                    <a:pt x="316230" y="49530"/>
                  </a:cubicBezTo>
                  <a:cubicBezTo>
                    <a:pt x="317500" y="59690"/>
                    <a:pt x="312420" y="71120"/>
                    <a:pt x="307340" y="78740"/>
                  </a:cubicBezTo>
                  <a:cubicBezTo>
                    <a:pt x="300990" y="87630"/>
                    <a:pt x="290830" y="93980"/>
                    <a:pt x="281940" y="96520"/>
                  </a:cubicBezTo>
                  <a:cubicBezTo>
                    <a:pt x="271780" y="100330"/>
                    <a:pt x="260350" y="99060"/>
                    <a:pt x="250190" y="96520"/>
                  </a:cubicBezTo>
                  <a:cubicBezTo>
                    <a:pt x="241300" y="92710"/>
                    <a:pt x="231140" y="85090"/>
                    <a:pt x="226060" y="76200"/>
                  </a:cubicBezTo>
                  <a:cubicBezTo>
                    <a:pt x="220980" y="64770"/>
                    <a:pt x="218440" y="43180"/>
                    <a:pt x="223520" y="30480"/>
                  </a:cubicBezTo>
                  <a:cubicBezTo>
                    <a:pt x="226060" y="21590"/>
                    <a:pt x="234950" y="12700"/>
                    <a:pt x="243840" y="7620"/>
                  </a:cubicBezTo>
                  <a:cubicBezTo>
                    <a:pt x="252730" y="3810"/>
                    <a:pt x="264160" y="0"/>
                    <a:pt x="274320" y="2540"/>
                  </a:cubicBezTo>
                  <a:cubicBezTo>
                    <a:pt x="287020" y="5080"/>
                    <a:pt x="304800" y="17780"/>
                    <a:pt x="311150" y="29210"/>
                  </a:cubicBezTo>
                  <a:cubicBezTo>
                    <a:pt x="316230" y="38100"/>
                    <a:pt x="317500" y="50800"/>
                    <a:pt x="314960" y="59690"/>
                  </a:cubicBezTo>
                  <a:cubicBezTo>
                    <a:pt x="313690" y="69850"/>
                    <a:pt x="309880" y="76200"/>
                    <a:pt x="299720" y="86360"/>
                  </a:cubicBezTo>
                  <a:cubicBezTo>
                    <a:pt x="269240" y="116840"/>
                    <a:pt x="116840" y="194310"/>
                    <a:pt x="73660" y="207010"/>
                  </a:cubicBezTo>
                  <a:cubicBezTo>
                    <a:pt x="57150" y="212090"/>
                    <a:pt x="49530" y="214630"/>
                    <a:pt x="38100" y="212090"/>
                  </a:cubicBezTo>
                  <a:cubicBezTo>
                    <a:pt x="27940" y="209550"/>
                    <a:pt x="15240" y="201930"/>
                    <a:pt x="8890" y="191770"/>
                  </a:cubicBezTo>
                  <a:cubicBezTo>
                    <a:pt x="2540" y="180340"/>
                    <a:pt x="0" y="157480"/>
                    <a:pt x="3810" y="146050"/>
                  </a:cubicBezTo>
                  <a:cubicBezTo>
                    <a:pt x="6350" y="134620"/>
                    <a:pt x="26670" y="119380"/>
                    <a:pt x="26670" y="119380"/>
                  </a:cubicBezTo>
                </a:path>
              </a:pathLst>
            </a:custGeom>
            <a:solidFill>
              <a:srgbClr val="94AAB8"/>
            </a:solidFill>
            <a:ln cap="sq">
              <a:noFill/>
              <a:prstDash val="solid"/>
              <a:miter/>
            </a:ln>
          </p:spPr>
        </p:sp>
      </p:grpSp>
      <p:grpSp>
        <p:nvGrpSpPr>
          <p:cNvPr id="33" name="Group 33"/>
          <p:cNvGrpSpPr/>
          <p:nvPr/>
        </p:nvGrpSpPr>
        <p:grpSpPr>
          <a:xfrm>
            <a:off x="16965427" y="6322990"/>
            <a:ext cx="192405" cy="278130"/>
            <a:chOff x="0" y="0"/>
            <a:chExt cx="256540" cy="370840"/>
          </a:xfrm>
        </p:grpSpPr>
        <p:sp>
          <p:nvSpPr>
            <p:cNvPr id="34" name="Freeform 34"/>
            <p:cNvSpPr/>
            <p:nvPr/>
          </p:nvSpPr>
          <p:spPr>
            <a:xfrm>
              <a:off x="46990" y="49530"/>
              <a:ext cx="163830" cy="273050"/>
            </a:xfrm>
            <a:custGeom>
              <a:avLst/>
              <a:gdLst/>
              <a:ahLst/>
              <a:cxnLst/>
              <a:rect l="l" t="t" r="r" b="b"/>
              <a:pathLst>
                <a:path w="163830" h="273050">
                  <a:moveTo>
                    <a:pt x="3810" y="204470"/>
                  </a:moveTo>
                  <a:cubicBezTo>
                    <a:pt x="74930" y="11430"/>
                    <a:pt x="82550" y="6350"/>
                    <a:pt x="92710" y="3810"/>
                  </a:cubicBezTo>
                  <a:cubicBezTo>
                    <a:pt x="101600" y="0"/>
                    <a:pt x="114300" y="0"/>
                    <a:pt x="124460" y="3810"/>
                  </a:cubicBezTo>
                  <a:cubicBezTo>
                    <a:pt x="133350" y="6350"/>
                    <a:pt x="143510" y="13970"/>
                    <a:pt x="149860" y="22860"/>
                  </a:cubicBezTo>
                  <a:cubicBezTo>
                    <a:pt x="154940" y="31750"/>
                    <a:pt x="160020" y="43180"/>
                    <a:pt x="158750" y="53340"/>
                  </a:cubicBezTo>
                  <a:cubicBezTo>
                    <a:pt x="156210" y="66040"/>
                    <a:pt x="146050" y="86360"/>
                    <a:pt x="134620" y="93980"/>
                  </a:cubicBezTo>
                  <a:cubicBezTo>
                    <a:pt x="121920" y="101600"/>
                    <a:pt x="99060" y="101600"/>
                    <a:pt x="87630" y="96520"/>
                  </a:cubicBezTo>
                  <a:cubicBezTo>
                    <a:pt x="77470" y="92710"/>
                    <a:pt x="68580" y="83820"/>
                    <a:pt x="63500" y="74930"/>
                  </a:cubicBezTo>
                  <a:cubicBezTo>
                    <a:pt x="59690" y="66040"/>
                    <a:pt x="57150" y="53340"/>
                    <a:pt x="58420" y="43180"/>
                  </a:cubicBezTo>
                  <a:cubicBezTo>
                    <a:pt x="59690" y="33020"/>
                    <a:pt x="66040" y="21590"/>
                    <a:pt x="73660" y="15240"/>
                  </a:cubicBezTo>
                  <a:cubicBezTo>
                    <a:pt x="81280" y="7620"/>
                    <a:pt x="92710" y="2540"/>
                    <a:pt x="102870" y="1270"/>
                  </a:cubicBezTo>
                  <a:cubicBezTo>
                    <a:pt x="113030" y="0"/>
                    <a:pt x="125730" y="1270"/>
                    <a:pt x="134620" y="7620"/>
                  </a:cubicBezTo>
                  <a:cubicBezTo>
                    <a:pt x="144780" y="15240"/>
                    <a:pt x="156210" y="29210"/>
                    <a:pt x="158750" y="48260"/>
                  </a:cubicBezTo>
                  <a:cubicBezTo>
                    <a:pt x="163830" y="87630"/>
                    <a:pt x="118110" y="201930"/>
                    <a:pt x="100330" y="236220"/>
                  </a:cubicBezTo>
                  <a:cubicBezTo>
                    <a:pt x="92710" y="251460"/>
                    <a:pt x="87630" y="259080"/>
                    <a:pt x="77470" y="264160"/>
                  </a:cubicBezTo>
                  <a:cubicBezTo>
                    <a:pt x="67310" y="269240"/>
                    <a:pt x="53340" y="273050"/>
                    <a:pt x="41910" y="270510"/>
                  </a:cubicBezTo>
                  <a:cubicBezTo>
                    <a:pt x="29210" y="266700"/>
                    <a:pt x="11430" y="252730"/>
                    <a:pt x="5080" y="240030"/>
                  </a:cubicBezTo>
                  <a:cubicBezTo>
                    <a:pt x="0" y="229870"/>
                    <a:pt x="3810" y="204470"/>
                    <a:pt x="3810" y="204470"/>
                  </a:cubicBezTo>
                </a:path>
              </a:pathLst>
            </a:custGeom>
            <a:solidFill>
              <a:srgbClr val="94AAB8"/>
            </a:solidFill>
            <a:ln cap="sq">
              <a:noFill/>
              <a:prstDash val="solid"/>
              <a:miter/>
            </a:ln>
          </p:spPr>
        </p:sp>
      </p:grpSp>
      <p:grpSp>
        <p:nvGrpSpPr>
          <p:cNvPr id="35" name="Group 35"/>
          <p:cNvGrpSpPr/>
          <p:nvPr/>
        </p:nvGrpSpPr>
        <p:grpSpPr>
          <a:xfrm>
            <a:off x="17084489" y="6655412"/>
            <a:ext cx="302895" cy="175260"/>
            <a:chOff x="0" y="0"/>
            <a:chExt cx="403860" cy="233680"/>
          </a:xfrm>
        </p:grpSpPr>
        <p:sp>
          <p:nvSpPr>
            <p:cNvPr id="36" name="Freeform 36"/>
            <p:cNvSpPr/>
            <p:nvPr/>
          </p:nvSpPr>
          <p:spPr>
            <a:xfrm>
              <a:off x="48260" y="49530"/>
              <a:ext cx="306070" cy="135890"/>
            </a:xfrm>
            <a:custGeom>
              <a:avLst/>
              <a:gdLst/>
              <a:ahLst/>
              <a:cxnLst/>
              <a:rect l="l" t="t" r="r" b="b"/>
              <a:pathLst>
                <a:path w="306070" h="135890">
                  <a:moveTo>
                    <a:pt x="66040" y="1270"/>
                  </a:moveTo>
                  <a:cubicBezTo>
                    <a:pt x="302260" y="57150"/>
                    <a:pt x="304800" y="76200"/>
                    <a:pt x="304800" y="88900"/>
                  </a:cubicBezTo>
                  <a:cubicBezTo>
                    <a:pt x="303530" y="100330"/>
                    <a:pt x="297180" y="110490"/>
                    <a:pt x="290830" y="118110"/>
                  </a:cubicBezTo>
                  <a:cubicBezTo>
                    <a:pt x="283210" y="125730"/>
                    <a:pt x="271780" y="130810"/>
                    <a:pt x="261620" y="133350"/>
                  </a:cubicBezTo>
                  <a:cubicBezTo>
                    <a:pt x="251460" y="134620"/>
                    <a:pt x="238760" y="133350"/>
                    <a:pt x="229870" y="127000"/>
                  </a:cubicBezTo>
                  <a:cubicBezTo>
                    <a:pt x="218440" y="120650"/>
                    <a:pt x="205740" y="100330"/>
                    <a:pt x="203200" y="87630"/>
                  </a:cubicBezTo>
                  <a:cubicBezTo>
                    <a:pt x="201930" y="77470"/>
                    <a:pt x="205740" y="64770"/>
                    <a:pt x="210820" y="55880"/>
                  </a:cubicBezTo>
                  <a:cubicBezTo>
                    <a:pt x="215900" y="48260"/>
                    <a:pt x="226060" y="39370"/>
                    <a:pt x="236220" y="35560"/>
                  </a:cubicBezTo>
                  <a:cubicBezTo>
                    <a:pt x="248920" y="31750"/>
                    <a:pt x="271780" y="34290"/>
                    <a:pt x="283210" y="41910"/>
                  </a:cubicBezTo>
                  <a:cubicBezTo>
                    <a:pt x="292100" y="46990"/>
                    <a:pt x="299720" y="57150"/>
                    <a:pt x="302260" y="67310"/>
                  </a:cubicBezTo>
                  <a:cubicBezTo>
                    <a:pt x="306070" y="77470"/>
                    <a:pt x="304800" y="90170"/>
                    <a:pt x="302260" y="99060"/>
                  </a:cubicBezTo>
                  <a:cubicBezTo>
                    <a:pt x="298450" y="109220"/>
                    <a:pt x="290830" y="119380"/>
                    <a:pt x="281940" y="125730"/>
                  </a:cubicBezTo>
                  <a:cubicBezTo>
                    <a:pt x="273050" y="130810"/>
                    <a:pt x="266700" y="132080"/>
                    <a:pt x="251460" y="133350"/>
                  </a:cubicBezTo>
                  <a:cubicBezTo>
                    <a:pt x="212090" y="135890"/>
                    <a:pt x="77470" y="115570"/>
                    <a:pt x="39370" y="100330"/>
                  </a:cubicBezTo>
                  <a:cubicBezTo>
                    <a:pt x="24130" y="93980"/>
                    <a:pt x="16510" y="87630"/>
                    <a:pt x="10160" y="78740"/>
                  </a:cubicBezTo>
                  <a:cubicBezTo>
                    <a:pt x="3810" y="69850"/>
                    <a:pt x="0" y="54610"/>
                    <a:pt x="2540" y="43180"/>
                  </a:cubicBezTo>
                  <a:cubicBezTo>
                    <a:pt x="5080" y="30480"/>
                    <a:pt x="19050" y="11430"/>
                    <a:pt x="30480" y="5080"/>
                  </a:cubicBezTo>
                  <a:cubicBezTo>
                    <a:pt x="40640" y="0"/>
                    <a:pt x="66040" y="1270"/>
                    <a:pt x="66040" y="1270"/>
                  </a:cubicBezTo>
                </a:path>
              </a:pathLst>
            </a:custGeom>
            <a:solidFill>
              <a:srgbClr val="94AAB8"/>
            </a:solidFill>
            <a:ln cap="sq">
              <a:noFill/>
              <a:prstDash val="solid"/>
              <a:miter/>
            </a:ln>
          </p:spPr>
        </p:sp>
      </p:grpSp>
      <p:sp>
        <p:nvSpPr>
          <p:cNvPr id="37" name="Freeform 37"/>
          <p:cNvSpPr/>
          <p:nvPr/>
        </p:nvSpPr>
        <p:spPr>
          <a:xfrm>
            <a:off x="-188047" y="-254540"/>
            <a:ext cx="3531385" cy="3815463"/>
          </a:xfrm>
          <a:custGeom>
            <a:avLst/>
            <a:gdLst/>
            <a:ahLst/>
            <a:cxnLst/>
            <a:rect l="l" t="t" r="r" b="b"/>
            <a:pathLst>
              <a:path w="3531385" h="3815463">
                <a:moveTo>
                  <a:pt x="0" y="0"/>
                </a:moveTo>
                <a:lnTo>
                  <a:pt x="3531385" y="0"/>
                </a:lnTo>
                <a:lnTo>
                  <a:pt x="3531385" y="3815463"/>
                </a:lnTo>
                <a:lnTo>
                  <a:pt x="0" y="38154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8" name="Freeform 38"/>
          <p:cNvSpPr/>
          <p:nvPr/>
        </p:nvSpPr>
        <p:spPr>
          <a:xfrm>
            <a:off x="6003886" y="5964251"/>
            <a:ext cx="5901363" cy="4322749"/>
          </a:xfrm>
          <a:custGeom>
            <a:avLst/>
            <a:gdLst/>
            <a:ahLst/>
            <a:cxnLst/>
            <a:rect l="l" t="t" r="r" b="b"/>
            <a:pathLst>
              <a:path w="5901363" h="4322749">
                <a:moveTo>
                  <a:pt x="0" y="0"/>
                </a:moveTo>
                <a:lnTo>
                  <a:pt x="5901363" y="0"/>
                </a:lnTo>
                <a:lnTo>
                  <a:pt x="5901363" y="4322749"/>
                </a:lnTo>
                <a:lnTo>
                  <a:pt x="0" y="4322749"/>
                </a:lnTo>
                <a:lnTo>
                  <a:pt x="0" y="0"/>
                </a:lnTo>
                <a:close/>
              </a:path>
            </a:pathLst>
          </a:custGeom>
          <a:blipFill>
            <a:blip r:embed="rId4"/>
            <a:stretch>
              <a:fillRect/>
            </a:stretch>
          </a:blipFill>
        </p:spPr>
      </p:sp>
      <p:sp>
        <p:nvSpPr>
          <p:cNvPr id="39" name="TextBox 39"/>
          <p:cNvSpPr txBox="1"/>
          <p:nvPr/>
        </p:nvSpPr>
        <p:spPr>
          <a:xfrm>
            <a:off x="10761886" y="4056380"/>
            <a:ext cx="6625499" cy="1282065"/>
          </a:xfrm>
          <a:prstGeom prst="rect">
            <a:avLst/>
          </a:prstGeom>
        </p:spPr>
        <p:txBody>
          <a:bodyPr lIns="0" tIns="0" rIns="0" bIns="0" rtlCol="0" anchor="t">
            <a:spAutoFit/>
          </a:bodyPr>
          <a:lstStyle/>
          <a:p>
            <a:pPr marL="539749" lvl="1" indent="-269875" algn="ctr">
              <a:lnSpc>
                <a:spcPts val="3499"/>
              </a:lnSpc>
              <a:buFont typeface="Arial"/>
              <a:buChar char="•"/>
            </a:pPr>
            <a:r>
              <a:rPr lang="en-US" sz="2499">
                <a:solidFill>
                  <a:srgbClr val="3B365F"/>
                </a:solidFill>
                <a:latin typeface="Coco Gothic"/>
                <a:ea typeface="Coco Gothic"/>
                <a:cs typeface="Coco Gothic"/>
                <a:sym typeface="Coco Gothic"/>
              </a:rPr>
              <a:t>Existing models fail to capture dynamic gestures (hand + face + body).</a:t>
            </a:r>
          </a:p>
          <a:p>
            <a:pPr algn="ctr">
              <a:lnSpc>
                <a:spcPts val="3220"/>
              </a:lnSpc>
            </a:pPr>
            <a:endParaRPr lang="en-US" sz="2499">
              <a:solidFill>
                <a:srgbClr val="3B365F"/>
              </a:solidFill>
              <a:latin typeface="Coco Gothic"/>
              <a:ea typeface="Coco Gothic"/>
              <a:cs typeface="Coco Gothic"/>
              <a:sym typeface="Coco Gothic"/>
            </a:endParaRPr>
          </a:p>
        </p:txBody>
      </p:sp>
      <p:sp>
        <p:nvSpPr>
          <p:cNvPr id="40" name="TextBox 40"/>
          <p:cNvSpPr txBox="1"/>
          <p:nvPr/>
        </p:nvSpPr>
        <p:spPr>
          <a:xfrm>
            <a:off x="11740943" y="3282793"/>
            <a:ext cx="4569107" cy="509905"/>
          </a:xfrm>
          <a:prstGeom prst="rect">
            <a:avLst/>
          </a:prstGeom>
        </p:spPr>
        <p:txBody>
          <a:bodyPr lIns="0" tIns="0" rIns="0" bIns="0" rtlCol="0" anchor="t">
            <a:spAutoFit/>
          </a:bodyPr>
          <a:lstStyle/>
          <a:p>
            <a:pPr algn="ctr">
              <a:lnSpc>
                <a:spcPts val="3919"/>
              </a:lnSpc>
            </a:pPr>
            <a:r>
              <a:rPr lang="en-US" sz="2799" b="1">
                <a:solidFill>
                  <a:srgbClr val="3B365F"/>
                </a:solidFill>
                <a:latin typeface="Coco Gothic Bold"/>
                <a:ea typeface="Coco Gothic Bold"/>
                <a:cs typeface="Coco Gothic Bold"/>
                <a:sym typeface="Coco Gothic Bold"/>
              </a:rPr>
              <a:t>Technical Limitations</a:t>
            </a:r>
          </a:p>
        </p:txBody>
      </p:sp>
      <p:sp>
        <p:nvSpPr>
          <p:cNvPr id="41" name="TextBox 41"/>
          <p:cNvSpPr txBox="1"/>
          <p:nvPr/>
        </p:nvSpPr>
        <p:spPr>
          <a:xfrm>
            <a:off x="12675962" y="7336767"/>
            <a:ext cx="4985312" cy="1317625"/>
          </a:xfrm>
          <a:prstGeom prst="rect">
            <a:avLst/>
          </a:prstGeom>
        </p:spPr>
        <p:txBody>
          <a:bodyPr lIns="0" tIns="0" rIns="0" bIns="0" rtlCol="0" anchor="t">
            <a:spAutoFit/>
          </a:bodyPr>
          <a:lstStyle/>
          <a:p>
            <a:pPr marL="539749" lvl="1" indent="-269875" algn="ctr">
              <a:lnSpc>
                <a:spcPts val="3499"/>
              </a:lnSpc>
              <a:buFont typeface="Arial"/>
              <a:buChar char="•"/>
            </a:pPr>
            <a:r>
              <a:rPr lang="en-US" sz="2499">
                <a:solidFill>
                  <a:srgbClr val="3B365F"/>
                </a:solidFill>
                <a:latin typeface="Coco Gothic"/>
                <a:ea typeface="Coco Gothic"/>
                <a:cs typeface="Coco Gothic"/>
                <a:sym typeface="Coco Gothic"/>
              </a:rPr>
              <a:t>No public ESL dataset; ASL datasets lack cultural relevance.</a:t>
            </a:r>
          </a:p>
        </p:txBody>
      </p:sp>
      <p:sp>
        <p:nvSpPr>
          <p:cNvPr id="42" name="TextBox 42"/>
          <p:cNvSpPr txBox="1"/>
          <p:nvPr/>
        </p:nvSpPr>
        <p:spPr>
          <a:xfrm>
            <a:off x="13130351" y="6560162"/>
            <a:ext cx="4076534" cy="509905"/>
          </a:xfrm>
          <a:prstGeom prst="rect">
            <a:avLst/>
          </a:prstGeom>
        </p:spPr>
        <p:txBody>
          <a:bodyPr lIns="0" tIns="0" rIns="0" bIns="0" rtlCol="0" anchor="t">
            <a:spAutoFit/>
          </a:bodyPr>
          <a:lstStyle/>
          <a:p>
            <a:pPr algn="ctr">
              <a:lnSpc>
                <a:spcPts val="3919"/>
              </a:lnSpc>
            </a:pPr>
            <a:r>
              <a:rPr lang="en-US" sz="2799" b="1">
                <a:solidFill>
                  <a:srgbClr val="3B365F"/>
                </a:solidFill>
                <a:latin typeface="Coco Gothic Bold"/>
                <a:ea typeface="Coco Gothic Bold"/>
                <a:cs typeface="Coco Gothic Bold"/>
                <a:sym typeface="Coco Gothic Bold"/>
              </a:rPr>
              <a:t>Data Scarcity</a:t>
            </a:r>
          </a:p>
        </p:txBody>
      </p:sp>
      <p:sp>
        <p:nvSpPr>
          <p:cNvPr id="43" name="TextBox 43"/>
          <p:cNvSpPr txBox="1"/>
          <p:nvPr/>
        </p:nvSpPr>
        <p:spPr>
          <a:xfrm>
            <a:off x="536829" y="7214401"/>
            <a:ext cx="4812419" cy="2193925"/>
          </a:xfrm>
          <a:prstGeom prst="rect">
            <a:avLst/>
          </a:prstGeom>
        </p:spPr>
        <p:txBody>
          <a:bodyPr lIns="0" tIns="0" rIns="0" bIns="0" rtlCol="0" anchor="t">
            <a:spAutoFit/>
          </a:bodyPr>
          <a:lstStyle/>
          <a:p>
            <a:pPr marL="539749" lvl="1" indent="-269875" algn="ctr">
              <a:lnSpc>
                <a:spcPts val="3499"/>
              </a:lnSpc>
              <a:buFont typeface="Arial"/>
              <a:buChar char="•"/>
            </a:pPr>
            <a:r>
              <a:rPr lang="en-US" sz="2499">
                <a:solidFill>
                  <a:srgbClr val="3B365F"/>
                </a:solidFill>
                <a:latin typeface="Coco Gothic"/>
                <a:ea typeface="Coco Gothic"/>
                <a:cs typeface="Coco Gothic"/>
                <a:sym typeface="Coco Gothic"/>
              </a:rPr>
              <a:t>No standardized signs for Egyptian idioms (e.g., "[</a:t>
            </a:r>
            <a:r>
              <a:rPr lang="ar-EG" sz="2499">
                <a:solidFill>
                  <a:srgbClr val="3B365F"/>
                </a:solidFill>
                <a:latin typeface="Coco Gothic"/>
                <a:ea typeface="Coco Gothic"/>
                <a:cs typeface="Coco Gothic"/>
                <a:sym typeface="Coco Gothic"/>
                <a:rtl/>
              </a:rPr>
              <a:t>تحال تحاليل دم , نبض قلب , ميزان حرارة</a:t>
            </a:r>
            <a:r>
              <a:rPr lang="en-US" sz="2499">
                <a:solidFill>
                  <a:srgbClr val="3B365F"/>
                </a:solidFill>
                <a:latin typeface="Coco Gothic"/>
                <a:ea typeface="Coco Gothic"/>
                <a:cs typeface="Coco Gothic"/>
                <a:sym typeface="Coco Gothic"/>
              </a:rPr>
              <a:t>]").</a:t>
            </a:r>
          </a:p>
          <a:p>
            <a:pPr algn="ctr">
              <a:lnSpc>
                <a:spcPts val="3499"/>
              </a:lnSpc>
            </a:pPr>
            <a:endParaRPr lang="en-US" sz="2499">
              <a:solidFill>
                <a:srgbClr val="3B365F"/>
              </a:solidFill>
              <a:latin typeface="Coco Gothic"/>
              <a:ea typeface="Coco Gothic"/>
              <a:cs typeface="Coco Gothic"/>
              <a:sym typeface="Coco Gothic"/>
            </a:endParaRPr>
          </a:p>
        </p:txBody>
      </p:sp>
      <p:sp>
        <p:nvSpPr>
          <p:cNvPr id="44" name="TextBox 44"/>
          <p:cNvSpPr txBox="1"/>
          <p:nvPr/>
        </p:nvSpPr>
        <p:spPr>
          <a:xfrm>
            <a:off x="840542" y="6639220"/>
            <a:ext cx="4076534" cy="509905"/>
          </a:xfrm>
          <a:prstGeom prst="rect">
            <a:avLst/>
          </a:prstGeom>
        </p:spPr>
        <p:txBody>
          <a:bodyPr lIns="0" tIns="0" rIns="0" bIns="0" rtlCol="0" anchor="t">
            <a:spAutoFit/>
          </a:bodyPr>
          <a:lstStyle/>
          <a:p>
            <a:pPr algn="ctr">
              <a:lnSpc>
                <a:spcPts val="3919"/>
              </a:lnSpc>
            </a:pPr>
            <a:r>
              <a:rPr lang="en-US" sz="2799" b="1">
                <a:solidFill>
                  <a:srgbClr val="3B365F"/>
                </a:solidFill>
                <a:latin typeface="Coco Gothic Bold"/>
                <a:ea typeface="Coco Gothic Bold"/>
                <a:cs typeface="Coco Gothic Bold"/>
                <a:sym typeface="Coco Gothic Bold"/>
              </a:rPr>
              <a:t>Linguistic Gaps</a:t>
            </a:r>
          </a:p>
        </p:txBody>
      </p:sp>
      <p:sp>
        <p:nvSpPr>
          <p:cNvPr id="45" name="TextBox 45"/>
          <p:cNvSpPr txBox="1"/>
          <p:nvPr/>
        </p:nvSpPr>
        <p:spPr>
          <a:xfrm>
            <a:off x="2855505" y="913291"/>
            <a:ext cx="12576991" cy="1076325"/>
          </a:xfrm>
          <a:prstGeom prst="rect">
            <a:avLst/>
          </a:prstGeom>
        </p:spPr>
        <p:txBody>
          <a:bodyPr lIns="0" tIns="0" rIns="0" bIns="0" rtlCol="0" anchor="t">
            <a:spAutoFit/>
          </a:bodyPr>
          <a:lstStyle/>
          <a:p>
            <a:pPr algn="ctr">
              <a:lnSpc>
                <a:spcPts val="8400"/>
              </a:lnSpc>
            </a:pPr>
            <a:r>
              <a:rPr lang="en-US" sz="6000" b="1">
                <a:solidFill>
                  <a:srgbClr val="3B365F"/>
                </a:solidFill>
                <a:latin typeface="Coco Gothic Bold"/>
                <a:ea typeface="Coco Gothic Bold"/>
                <a:cs typeface="Coco Gothic Bold"/>
                <a:sym typeface="Coco Gothic Bold"/>
              </a:rPr>
              <a:t>Problem Statement </a:t>
            </a:r>
          </a:p>
        </p:txBody>
      </p:sp>
      <p:grpSp>
        <p:nvGrpSpPr>
          <p:cNvPr id="46" name="Group 46"/>
          <p:cNvGrpSpPr/>
          <p:nvPr/>
        </p:nvGrpSpPr>
        <p:grpSpPr>
          <a:xfrm>
            <a:off x="1953995" y="3133219"/>
            <a:ext cx="7497416" cy="1979672"/>
            <a:chOff x="0" y="0"/>
            <a:chExt cx="9996555" cy="2639562"/>
          </a:xfrm>
        </p:grpSpPr>
        <p:sp>
          <p:nvSpPr>
            <p:cNvPr id="47" name="TextBox 47"/>
            <p:cNvSpPr txBox="1"/>
            <p:nvPr/>
          </p:nvSpPr>
          <p:spPr>
            <a:xfrm>
              <a:off x="0" y="1050472"/>
              <a:ext cx="9996555" cy="1589090"/>
            </a:xfrm>
            <a:prstGeom prst="rect">
              <a:avLst/>
            </a:prstGeom>
          </p:spPr>
          <p:txBody>
            <a:bodyPr lIns="0" tIns="0" rIns="0" bIns="0" rtlCol="0" anchor="t">
              <a:spAutoFit/>
            </a:bodyPr>
            <a:lstStyle/>
            <a:p>
              <a:pPr algn="ctr">
                <a:lnSpc>
                  <a:spcPts val="3220"/>
                </a:lnSpc>
              </a:pPr>
              <a:r>
                <a:rPr lang="en-US" sz="2300">
                  <a:solidFill>
                    <a:srgbClr val="3B365F"/>
                  </a:solidFill>
                  <a:latin typeface="Coco Gothic"/>
                  <a:ea typeface="Coco Gothic"/>
                  <a:cs typeface="Coco Gothic"/>
                  <a:sym typeface="Coco Gothic"/>
                </a:rPr>
                <a:t>No real-time ESL translation systems, limiting accessibility and immediate communication for the Deaf and Hard of Hearing (DHH) community.</a:t>
              </a:r>
            </a:p>
          </p:txBody>
        </p:sp>
        <p:sp>
          <p:nvSpPr>
            <p:cNvPr id="48" name="TextBox 48"/>
            <p:cNvSpPr txBox="1"/>
            <p:nvPr/>
          </p:nvSpPr>
          <p:spPr>
            <a:xfrm>
              <a:off x="606485" y="322762"/>
              <a:ext cx="7621029" cy="651334"/>
            </a:xfrm>
            <a:prstGeom prst="rect">
              <a:avLst/>
            </a:prstGeom>
          </p:spPr>
          <p:txBody>
            <a:bodyPr lIns="0" tIns="0" rIns="0" bIns="0" rtlCol="0" anchor="t">
              <a:spAutoFit/>
            </a:bodyPr>
            <a:lstStyle/>
            <a:p>
              <a:pPr algn="ctr">
                <a:lnSpc>
                  <a:spcPts val="3919"/>
                </a:lnSpc>
              </a:pPr>
              <a:r>
                <a:rPr lang="en-US" sz="2799" b="1">
                  <a:solidFill>
                    <a:srgbClr val="3B365F"/>
                  </a:solidFill>
                  <a:latin typeface="Coco Gothic Bold"/>
                  <a:ea typeface="Coco Gothic Bold"/>
                  <a:cs typeface="Coco Gothic Bold"/>
                  <a:sym typeface="Coco Gothic Bold"/>
                </a:rPr>
                <a:t>Lack of Real-Time Applications</a:t>
              </a:r>
            </a:p>
          </p:txBody>
        </p:sp>
        <p:grpSp>
          <p:nvGrpSpPr>
            <p:cNvPr id="49" name="Group 49"/>
            <p:cNvGrpSpPr/>
            <p:nvPr/>
          </p:nvGrpSpPr>
          <p:grpSpPr>
            <a:xfrm>
              <a:off x="126103" y="214740"/>
              <a:ext cx="504410" cy="561065"/>
              <a:chOff x="0" y="0"/>
              <a:chExt cx="350520" cy="389890"/>
            </a:xfrm>
          </p:grpSpPr>
          <p:sp>
            <p:nvSpPr>
              <p:cNvPr id="50" name="Freeform 50"/>
              <p:cNvSpPr/>
              <p:nvPr/>
            </p:nvSpPr>
            <p:spPr>
              <a:xfrm>
                <a:off x="46990" y="49530"/>
                <a:ext cx="254000" cy="290830"/>
              </a:xfrm>
              <a:custGeom>
                <a:avLst/>
                <a:gdLst/>
                <a:ahLst/>
                <a:cxnLst/>
                <a:rect l="l" t="t" r="r" b="b"/>
                <a:pathLst>
                  <a:path w="254000" h="290830">
                    <a:moveTo>
                      <a:pt x="160020" y="269240"/>
                    </a:moveTo>
                    <a:cubicBezTo>
                      <a:pt x="0" y="46990"/>
                      <a:pt x="3810" y="38100"/>
                      <a:pt x="7620" y="29210"/>
                    </a:cubicBezTo>
                    <a:cubicBezTo>
                      <a:pt x="12700" y="20320"/>
                      <a:pt x="20320" y="10160"/>
                      <a:pt x="30480" y="6350"/>
                    </a:cubicBezTo>
                    <a:cubicBezTo>
                      <a:pt x="43180" y="1270"/>
                      <a:pt x="66040" y="1270"/>
                      <a:pt x="77470" y="7620"/>
                    </a:cubicBezTo>
                    <a:cubicBezTo>
                      <a:pt x="87630" y="11430"/>
                      <a:pt x="95250" y="21590"/>
                      <a:pt x="99060" y="30480"/>
                    </a:cubicBezTo>
                    <a:cubicBezTo>
                      <a:pt x="102870" y="40640"/>
                      <a:pt x="104140" y="53340"/>
                      <a:pt x="101600" y="62230"/>
                    </a:cubicBezTo>
                    <a:cubicBezTo>
                      <a:pt x="99060" y="72390"/>
                      <a:pt x="93980" y="83820"/>
                      <a:pt x="85090" y="90170"/>
                    </a:cubicBezTo>
                    <a:cubicBezTo>
                      <a:pt x="73660" y="97790"/>
                      <a:pt x="52070" y="102870"/>
                      <a:pt x="39370" y="99060"/>
                    </a:cubicBezTo>
                    <a:cubicBezTo>
                      <a:pt x="25400" y="95250"/>
                      <a:pt x="10160" y="77470"/>
                      <a:pt x="5080" y="66040"/>
                    </a:cubicBezTo>
                    <a:cubicBezTo>
                      <a:pt x="1270" y="55880"/>
                      <a:pt x="2540" y="43180"/>
                      <a:pt x="6350" y="34290"/>
                    </a:cubicBezTo>
                    <a:cubicBezTo>
                      <a:pt x="8890" y="24130"/>
                      <a:pt x="17780" y="13970"/>
                      <a:pt x="25400" y="8890"/>
                    </a:cubicBezTo>
                    <a:cubicBezTo>
                      <a:pt x="34290" y="3810"/>
                      <a:pt x="46990" y="0"/>
                      <a:pt x="57150" y="1270"/>
                    </a:cubicBezTo>
                    <a:cubicBezTo>
                      <a:pt x="67310" y="1270"/>
                      <a:pt x="74930" y="3810"/>
                      <a:pt x="86360" y="13970"/>
                    </a:cubicBezTo>
                    <a:cubicBezTo>
                      <a:pt x="120650" y="39370"/>
                      <a:pt x="222250" y="168910"/>
                      <a:pt x="242570" y="208280"/>
                    </a:cubicBezTo>
                    <a:cubicBezTo>
                      <a:pt x="250190" y="223520"/>
                      <a:pt x="254000" y="231140"/>
                      <a:pt x="251460" y="243840"/>
                    </a:cubicBezTo>
                    <a:cubicBezTo>
                      <a:pt x="250190" y="256540"/>
                      <a:pt x="237490" y="275590"/>
                      <a:pt x="226060" y="283210"/>
                    </a:cubicBezTo>
                    <a:cubicBezTo>
                      <a:pt x="215900" y="289560"/>
                      <a:pt x="201930" y="290830"/>
                      <a:pt x="190500" y="288290"/>
                    </a:cubicBezTo>
                    <a:cubicBezTo>
                      <a:pt x="179070" y="285750"/>
                      <a:pt x="160020" y="269240"/>
                      <a:pt x="160020" y="269240"/>
                    </a:cubicBezTo>
                  </a:path>
                </a:pathLst>
              </a:custGeom>
              <a:solidFill>
                <a:srgbClr val="94AAB8"/>
              </a:solidFill>
              <a:ln cap="sq">
                <a:noFill/>
                <a:prstDash val="solid"/>
                <a:miter/>
              </a:ln>
            </p:spPr>
          </p:sp>
        </p:grpSp>
        <p:grpSp>
          <p:nvGrpSpPr>
            <p:cNvPr id="51" name="Group 51"/>
            <p:cNvGrpSpPr/>
            <p:nvPr/>
          </p:nvGrpSpPr>
          <p:grpSpPr>
            <a:xfrm>
              <a:off x="0" y="662495"/>
              <a:ext cx="455066" cy="296067"/>
              <a:chOff x="0" y="0"/>
              <a:chExt cx="316230" cy="205740"/>
            </a:xfrm>
          </p:grpSpPr>
          <p:sp>
            <p:nvSpPr>
              <p:cNvPr id="52" name="Freeform 52"/>
              <p:cNvSpPr/>
              <p:nvPr/>
            </p:nvSpPr>
            <p:spPr>
              <a:xfrm>
                <a:off x="49530" y="45720"/>
                <a:ext cx="220980" cy="109220"/>
              </a:xfrm>
              <a:custGeom>
                <a:avLst/>
                <a:gdLst/>
                <a:ahLst/>
                <a:cxnLst/>
                <a:rect l="l" t="t" r="r" b="b"/>
                <a:pathLst>
                  <a:path w="220980" h="109220">
                    <a:moveTo>
                      <a:pt x="166370" y="107950"/>
                    </a:moveTo>
                    <a:cubicBezTo>
                      <a:pt x="6350" y="87630"/>
                      <a:pt x="0" y="68580"/>
                      <a:pt x="1270" y="53340"/>
                    </a:cubicBezTo>
                    <a:cubicBezTo>
                      <a:pt x="1270" y="39370"/>
                      <a:pt x="15240" y="20320"/>
                      <a:pt x="26670" y="11430"/>
                    </a:cubicBezTo>
                    <a:cubicBezTo>
                      <a:pt x="35560" y="5080"/>
                      <a:pt x="48260" y="3810"/>
                      <a:pt x="58420" y="5080"/>
                    </a:cubicBezTo>
                    <a:cubicBezTo>
                      <a:pt x="68580" y="6350"/>
                      <a:pt x="81280" y="10160"/>
                      <a:pt x="88900" y="19050"/>
                    </a:cubicBezTo>
                    <a:cubicBezTo>
                      <a:pt x="97790" y="29210"/>
                      <a:pt x="105410" y="52070"/>
                      <a:pt x="104140" y="64770"/>
                    </a:cubicBezTo>
                    <a:cubicBezTo>
                      <a:pt x="102870" y="76200"/>
                      <a:pt x="96520" y="87630"/>
                      <a:pt x="88900" y="93980"/>
                    </a:cubicBezTo>
                    <a:cubicBezTo>
                      <a:pt x="81280" y="101600"/>
                      <a:pt x="69850" y="107950"/>
                      <a:pt x="58420" y="107950"/>
                    </a:cubicBezTo>
                    <a:cubicBezTo>
                      <a:pt x="45720" y="109220"/>
                      <a:pt x="22860" y="101600"/>
                      <a:pt x="12700" y="90170"/>
                    </a:cubicBezTo>
                    <a:cubicBezTo>
                      <a:pt x="3810" y="80010"/>
                      <a:pt x="0" y="55880"/>
                      <a:pt x="2540" y="43180"/>
                    </a:cubicBezTo>
                    <a:cubicBezTo>
                      <a:pt x="5080" y="31750"/>
                      <a:pt x="12700" y="21590"/>
                      <a:pt x="21590" y="15240"/>
                    </a:cubicBezTo>
                    <a:cubicBezTo>
                      <a:pt x="30480" y="8890"/>
                      <a:pt x="39370" y="6350"/>
                      <a:pt x="53340" y="5080"/>
                    </a:cubicBezTo>
                    <a:cubicBezTo>
                      <a:pt x="78740" y="0"/>
                      <a:pt x="139700" y="0"/>
                      <a:pt x="166370" y="5080"/>
                    </a:cubicBezTo>
                    <a:cubicBezTo>
                      <a:pt x="181610" y="7620"/>
                      <a:pt x="193040" y="8890"/>
                      <a:pt x="200660" y="17780"/>
                    </a:cubicBezTo>
                    <a:cubicBezTo>
                      <a:pt x="210820" y="29210"/>
                      <a:pt x="220980" y="59690"/>
                      <a:pt x="214630" y="74930"/>
                    </a:cubicBezTo>
                    <a:cubicBezTo>
                      <a:pt x="209550" y="90170"/>
                      <a:pt x="166370" y="107950"/>
                      <a:pt x="166370" y="107950"/>
                    </a:cubicBezTo>
                  </a:path>
                </a:pathLst>
              </a:custGeom>
              <a:solidFill>
                <a:srgbClr val="94AAB8"/>
              </a:solidFill>
              <a:ln cap="sq">
                <a:noFill/>
                <a:prstDash val="solid"/>
                <a:miter/>
              </a:ln>
            </p:spPr>
          </p:sp>
        </p:grpSp>
        <p:grpSp>
          <p:nvGrpSpPr>
            <p:cNvPr id="53" name="Group 53"/>
            <p:cNvGrpSpPr/>
            <p:nvPr/>
          </p:nvGrpSpPr>
          <p:grpSpPr>
            <a:xfrm>
              <a:off x="8157057" y="257688"/>
              <a:ext cx="597617" cy="449583"/>
              <a:chOff x="0" y="0"/>
              <a:chExt cx="415290" cy="312420"/>
            </a:xfrm>
          </p:grpSpPr>
          <p:sp>
            <p:nvSpPr>
              <p:cNvPr id="54" name="Freeform 54"/>
              <p:cNvSpPr/>
              <p:nvPr/>
            </p:nvSpPr>
            <p:spPr>
              <a:xfrm>
                <a:off x="46990" y="48260"/>
                <a:ext cx="317500" cy="214630"/>
              </a:xfrm>
              <a:custGeom>
                <a:avLst/>
                <a:gdLst/>
                <a:ahLst/>
                <a:cxnLst/>
                <a:rect l="l" t="t" r="r" b="b"/>
                <a:pathLst>
                  <a:path w="317500" h="214630">
                    <a:moveTo>
                      <a:pt x="26670" y="119380"/>
                    </a:moveTo>
                    <a:cubicBezTo>
                      <a:pt x="278130" y="0"/>
                      <a:pt x="285750" y="3810"/>
                      <a:pt x="294640" y="10160"/>
                    </a:cubicBezTo>
                    <a:cubicBezTo>
                      <a:pt x="304800" y="17780"/>
                      <a:pt x="314960" y="36830"/>
                      <a:pt x="316230" y="49530"/>
                    </a:cubicBezTo>
                    <a:cubicBezTo>
                      <a:pt x="317500" y="59690"/>
                      <a:pt x="312420" y="71120"/>
                      <a:pt x="307340" y="78740"/>
                    </a:cubicBezTo>
                    <a:cubicBezTo>
                      <a:pt x="300990" y="87630"/>
                      <a:pt x="290830" y="93980"/>
                      <a:pt x="281940" y="96520"/>
                    </a:cubicBezTo>
                    <a:cubicBezTo>
                      <a:pt x="271780" y="100330"/>
                      <a:pt x="260350" y="99060"/>
                      <a:pt x="250190" y="96520"/>
                    </a:cubicBezTo>
                    <a:cubicBezTo>
                      <a:pt x="241300" y="92710"/>
                      <a:pt x="231140" y="85090"/>
                      <a:pt x="226060" y="76200"/>
                    </a:cubicBezTo>
                    <a:cubicBezTo>
                      <a:pt x="220980" y="64770"/>
                      <a:pt x="218440" y="43180"/>
                      <a:pt x="223520" y="30480"/>
                    </a:cubicBezTo>
                    <a:cubicBezTo>
                      <a:pt x="226060" y="21590"/>
                      <a:pt x="234950" y="12700"/>
                      <a:pt x="243840" y="7620"/>
                    </a:cubicBezTo>
                    <a:cubicBezTo>
                      <a:pt x="252730" y="3810"/>
                      <a:pt x="264160" y="0"/>
                      <a:pt x="274320" y="2540"/>
                    </a:cubicBezTo>
                    <a:cubicBezTo>
                      <a:pt x="287020" y="5080"/>
                      <a:pt x="304800" y="17780"/>
                      <a:pt x="311150" y="29210"/>
                    </a:cubicBezTo>
                    <a:cubicBezTo>
                      <a:pt x="316230" y="38100"/>
                      <a:pt x="317500" y="50800"/>
                      <a:pt x="314960" y="59690"/>
                    </a:cubicBezTo>
                    <a:cubicBezTo>
                      <a:pt x="313690" y="69850"/>
                      <a:pt x="309880" y="76200"/>
                      <a:pt x="299720" y="86360"/>
                    </a:cubicBezTo>
                    <a:cubicBezTo>
                      <a:pt x="269240" y="116840"/>
                      <a:pt x="116840" y="194310"/>
                      <a:pt x="73660" y="207010"/>
                    </a:cubicBezTo>
                    <a:cubicBezTo>
                      <a:pt x="57150" y="212090"/>
                      <a:pt x="49530" y="214630"/>
                      <a:pt x="38100" y="212090"/>
                    </a:cubicBezTo>
                    <a:cubicBezTo>
                      <a:pt x="27940" y="209550"/>
                      <a:pt x="15240" y="201930"/>
                      <a:pt x="8890" y="191770"/>
                    </a:cubicBezTo>
                    <a:cubicBezTo>
                      <a:pt x="2540" y="180340"/>
                      <a:pt x="0" y="157480"/>
                      <a:pt x="3810" y="146050"/>
                    </a:cubicBezTo>
                    <a:cubicBezTo>
                      <a:pt x="6350" y="134620"/>
                      <a:pt x="26670" y="119380"/>
                      <a:pt x="26670" y="119380"/>
                    </a:cubicBezTo>
                  </a:path>
                </a:pathLst>
              </a:custGeom>
              <a:solidFill>
                <a:srgbClr val="94AAB8"/>
              </a:solidFill>
              <a:ln cap="sq">
                <a:noFill/>
                <a:prstDash val="solid"/>
                <a:miter/>
              </a:ln>
            </p:spPr>
          </p:sp>
        </p:grpSp>
        <p:grpSp>
          <p:nvGrpSpPr>
            <p:cNvPr id="55" name="Group 55"/>
            <p:cNvGrpSpPr/>
            <p:nvPr/>
          </p:nvGrpSpPr>
          <p:grpSpPr>
            <a:xfrm>
              <a:off x="7992575" y="0"/>
              <a:ext cx="369170" cy="533652"/>
              <a:chOff x="0" y="0"/>
              <a:chExt cx="256540" cy="370840"/>
            </a:xfrm>
          </p:grpSpPr>
          <p:sp>
            <p:nvSpPr>
              <p:cNvPr id="56" name="Freeform 56"/>
              <p:cNvSpPr/>
              <p:nvPr/>
            </p:nvSpPr>
            <p:spPr>
              <a:xfrm>
                <a:off x="46990" y="49530"/>
                <a:ext cx="163830" cy="273050"/>
              </a:xfrm>
              <a:custGeom>
                <a:avLst/>
                <a:gdLst/>
                <a:ahLst/>
                <a:cxnLst/>
                <a:rect l="l" t="t" r="r" b="b"/>
                <a:pathLst>
                  <a:path w="163830" h="273050">
                    <a:moveTo>
                      <a:pt x="3810" y="204470"/>
                    </a:moveTo>
                    <a:cubicBezTo>
                      <a:pt x="74930" y="11430"/>
                      <a:pt x="82550" y="6350"/>
                      <a:pt x="92710" y="3810"/>
                    </a:cubicBezTo>
                    <a:cubicBezTo>
                      <a:pt x="101600" y="0"/>
                      <a:pt x="114300" y="0"/>
                      <a:pt x="124460" y="3810"/>
                    </a:cubicBezTo>
                    <a:cubicBezTo>
                      <a:pt x="133350" y="6350"/>
                      <a:pt x="143510" y="13970"/>
                      <a:pt x="149860" y="22860"/>
                    </a:cubicBezTo>
                    <a:cubicBezTo>
                      <a:pt x="154940" y="31750"/>
                      <a:pt x="160020" y="43180"/>
                      <a:pt x="158750" y="53340"/>
                    </a:cubicBezTo>
                    <a:cubicBezTo>
                      <a:pt x="156210" y="66040"/>
                      <a:pt x="146050" y="86360"/>
                      <a:pt x="134620" y="93980"/>
                    </a:cubicBezTo>
                    <a:cubicBezTo>
                      <a:pt x="121920" y="101600"/>
                      <a:pt x="99060" y="101600"/>
                      <a:pt x="87630" y="96520"/>
                    </a:cubicBezTo>
                    <a:cubicBezTo>
                      <a:pt x="77470" y="92710"/>
                      <a:pt x="68580" y="83820"/>
                      <a:pt x="63500" y="74930"/>
                    </a:cubicBezTo>
                    <a:cubicBezTo>
                      <a:pt x="59690" y="66040"/>
                      <a:pt x="57150" y="53340"/>
                      <a:pt x="58420" y="43180"/>
                    </a:cubicBezTo>
                    <a:cubicBezTo>
                      <a:pt x="59690" y="33020"/>
                      <a:pt x="66040" y="21590"/>
                      <a:pt x="73660" y="15240"/>
                    </a:cubicBezTo>
                    <a:cubicBezTo>
                      <a:pt x="81280" y="7620"/>
                      <a:pt x="92710" y="2540"/>
                      <a:pt x="102870" y="1270"/>
                    </a:cubicBezTo>
                    <a:cubicBezTo>
                      <a:pt x="113030" y="0"/>
                      <a:pt x="125730" y="1270"/>
                      <a:pt x="134620" y="7620"/>
                    </a:cubicBezTo>
                    <a:cubicBezTo>
                      <a:pt x="144780" y="15240"/>
                      <a:pt x="156210" y="29210"/>
                      <a:pt x="158750" y="48260"/>
                    </a:cubicBezTo>
                    <a:cubicBezTo>
                      <a:pt x="163830" y="87630"/>
                      <a:pt x="118110" y="201930"/>
                      <a:pt x="100330" y="236220"/>
                    </a:cubicBezTo>
                    <a:cubicBezTo>
                      <a:pt x="92710" y="251460"/>
                      <a:pt x="87630" y="259080"/>
                      <a:pt x="77470" y="264160"/>
                    </a:cubicBezTo>
                    <a:cubicBezTo>
                      <a:pt x="67310" y="269240"/>
                      <a:pt x="53340" y="273050"/>
                      <a:pt x="41910" y="270510"/>
                    </a:cubicBezTo>
                    <a:cubicBezTo>
                      <a:pt x="29210" y="266700"/>
                      <a:pt x="11430" y="252730"/>
                      <a:pt x="5080" y="240030"/>
                    </a:cubicBezTo>
                    <a:cubicBezTo>
                      <a:pt x="0" y="229870"/>
                      <a:pt x="3810" y="204470"/>
                      <a:pt x="3810" y="204470"/>
                    </a:cubicBezTo>
                  </a:path>
                </a:pathLst>
              </a:custGeom>
              <a:solidFill>
                <a:srgbClr val="94AAB8"/>
              </a:solidFill>
              <a:ln cap="sq">
                <a:noFill/>
                <a:prstDash val="solid"/>
                <a:miter/>
              </a:ln>
            </p:spPr>
          </p:sp>
        </p:grpSp>
        <p:grpSp>
          <p:nvGrpSpPr>
            <p:cNvPr id="57" name="Group 57"/>
            <p:cNvGrpSpPr/>
            <p:nvPr/>
          </p:nvGrpSpPr>
          <p:grpSpPr>
            <a:xfrm>
              <a:off x="8221022" y="637823"/>
              <a:ext cx="581168" cy="336274"/>
              <a:chOff x="0" y="0"/>
              <a:chExt cx="403860" cy="233680"/>
            </a:xfrm>
          </p:grpSpPr>
          <p:sp>
            <p:nvSpPr>
              <p:cNvPr id="58" name="Freeform 58"/>
              <p:cNvSpPr/>
              <p:nvPr/>
            </p:nvSpPr>
            <p:spPr>
              <a:xfrm>
                <a:off x="48260" y="49530"/>
                <a:ext cx="306070" cy="135890"/>
              </a:xfrm>
              <a:custGeom>
                <a:avLst/>
                <a:gdLst/>
                <a:ahLst/>
                <a:cxnLst/>
                <a:rect l="l" t="t" r="r" b="b"/>
                <a:pathLst>
                  <a:path w="306070" h="135890">
                    <a:moveTo>
                      <a:pt x="66040" y="1270"/>
                    </a:moveTo>
                    <a:cubicBezTo>
                      <a:pt x="302260" y="57150"/>
                      <a:pt x="304800" y="76200"/>
                      <a:pt x="304800" y="88900"/>
                    </a:cubicBezTo>
                    <a:cubicBezTo>
                      <a:pt x="303530" y="100330"/>
                      <a:pt x="297180" y="110490"/>
                      <a:pt x="290830" y="118110"/>
                    </a:cubicBezTo>
                    <a:cubicBezTo>
                      <a:pt x="283210" y="125730"/>
                      <a:pt x="271780" y="130810"/>
                      <a:pt x="261620" y="133350"/>
                    </a:cubicBezTo>
                    <a:cubicBezTo>
                      <a:pt x="251460" y="134620"/>
                      <a:pt x="238760" y="133350"/>
                      <a:pt x="229870" y="127000"/>
                    </a:cubicBezTo>
                    <a:cubicBezTo>
                      <a:pt x="218440" y="120650"/>
                      <a:pt x="205740" y="100330"/>
                      <a:pt x="203200" y="87630"/>
                    </a:cubicBezTo>
                    <a:cubicBezTo>
                      <a:pt x="201930" y="77470"/>
                      <a:pt x="205740" y="64770"/>
                      <a:pt x="210820" y="55880"/>
                    </a:cubicBezTo>
                    <a:cubicBezTo>
                      <a:pt x="215900" y="48260"/>
                      <a:pt x="226060" y="39370"/>
                      <a:pt x="236220" y="35560"/>
                    </a:cubicBezTo>
                    <a:cubicBezTo>
                      <a:pt x="248920" y="31750"/>
                      <a:pt x="271780" y="34290"/>
                      <a:pt x="283210" y="41910"/>
                    </a:cubicBezTo>
                    <a:cubicBezTo>
                      <a:pt x="292100" y="46990"/>
                      <a:pt x="299720" y="57150"/>
                      <a:pt x="302260" y="67310"/>
                    </a:cubicBezTo>
                    <a:cubicBezTo>
                      <a:pt x="306070" y="77470"/>
                      <a:pt x="304800" y="90170"/>
                      <a:pt x="302260" y="99060"/>
                    </a:cubicBezTo>
                    <a:cubicBezTo>
                      <a:pt x="298450" y="109220"/>
                      <a:pt x="290830" y="119380"/>
                      <a:pt x="281940" y="125730"/>
                    </a:cubicBezTo>
                    <a:cubicBezTo>
                      <a:pt x="273050" y="130810"/>
                      <a:pt x="266700" y="132080"/>
                      <a:pt x="251460" y="133350"/>
                    </a:cubicBezTo>
                    <a:cubicBezTo>
                      <a:pt x="212090" y="135890"/>
                      <a:pt x="77470" y="115570"/>
                      <a:pt x="39370" y="100330"/>
                    </a:cubicBezTo>
                    <a:cubicBezTo>
                      <a:pt x="24130" y="93980"/>
                      <a:pt x="16510" y="87630"/>
                      <a:pt x="10160" y="78740"/>
                    </a:cubicBezTo>
                    <a:cubicBezTo>
                      <a:pt x="3810" y="69850"/>
                      <a:pt x="0" y="54610"/>
                      <a:pt x="2540" y="43180"/>
                    </a:cubicBezTo>
                    <a:cubicBezTo>
                      <a:pt x="5080" y="30480"/>
                      <a:pt x="19050" y="11430"/>
                      <a:pt x="30480" y="5080"/>
                    </a:cubicBezTo>
                    <a:cubicBezTo>
                      <a:pt x="40640" y="0"/>
                      <a:pt x="66040" y="1270"/>
                      <a:pt x="66040" y="1270"/>
                    </a:cubicBezTo>
                  </a:path>
                </a:pathLst>
              </a:custGeom>
              <a:solidFill>
                <a:srgbClr val="94AAB8"/>
              </a:solidFill>
              <a:ln cap="sq">
                <a:noFill/>
                <a:prstDash val="solid"/>
                <a:miter/>
              </a:ln>
            </p:spPr>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0F6FF"/>
        </a:solidFill>
        <a:effectLst/>
      </p:bgPr>
    </p:bg>
    <p:spTree>
      <p:nvGrpSpPr>
        <p:cNvPr id="1" name=""/>
        <p:cNvGrpSpPr/>
        <p:nvPr/>
      </p:nvGrpSpPr>
      <p:grpSpPr>
        <a:xfrm>
          <a:off x="0" y="0"/>
          <a:ext cx="0" cy="0"/>
          <a:chOff x="0" y="0"/>
          <a:chExt cx="0" cy="0"/>
        </a:xfrm>
      </p:grpSpPr>
      <p:sp>
        <p:nvSpPr>
          <p:cNvPr id="2" name="Freeform 2"/>
          <p:cNvSpPr/>
          <p:nvPr/>
        </p:nvSpPr>
        <p:spPr>
          <a:xfrm rot="2548091" flipH="1">
            <a:off x="-5198850" y="3249929"/>
            <a:ext cx="14085520" cy="8841175"/>
          </a:xfrm>
          <a:custGeom>
            <a:avLst/>
            <a:gdLst/>
            <a:ahLst/>
            <a:cxnLst/>
            <a:rect l="l" t="t" r="r" b="b"/>
            <a:pathLst>
              <a:path w="14085520" h="8841175">
                <a:moveTo>
                  <a:pt x="14085520" y="0"/>
                </a:moveTo>
                <a:lnTo>
                  <a:pt x="0" y="0"/>
                </a:lnTo>
                <a:lnTo>
                  <a:pt x="0" y="8841174"/>
                </a:lnTo>
                <a:lnTo>
                  <a:pt x="14085520" y="8841174"/>
                </a:lnTo>
                <a:lnTo>
                  <a:pt x="1408552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385461" flipH="1">
            <a:off x="11770047" y="-793791"/>
            <a:ext cx="9743832" cy="10202966"/>
          </a:xfrm>
          <a:custGeom>
            <a:avLst/>
            <a:gdLst/>
            <a:ahLst/>
            <a:cxnLst/>
            <a:rect l="l" t="t" r="r" b="b"/>
            <a:pathLst>
              <a:path w="9743832" h="10202966">
                <a:moveTo>
                  <a:pt x="9743832" y="0"/>
                </a:moveTo>
                <a:lnTo>
                  <a:pt x="0" y="0"/>
                </a:lnTo>
                <a:lnTo>
                  <a:pt x="0" y="10202966"/>
                </a:lnTo>
                <a:lnTo>
                  <a:pt x="9743832" y="10202966"/>
                </a:lnTo>
                <a:lnTo>
                  <a:pt x="9743832"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051817" flipH="1">
            <a:off x="9803189" y="189012"/>
            <a:ext cx="16969622" cy="10651463"/>
          </a:xfrm>
          <a:custGeom>
            <a:avLst/>
            <a:gdLst/>
            <a:ahLst/>
            <a:cxnLst/>
            <a:rect l="l" t="t" r="r" b="b"/>
            <a:pathLst>
              <a:path w="16969622" h="10651463">
                <a:moveTo>
                  <a:pt x="16969622" y="0"/>
                </a:moveTo>
                <a:lnTo>
                  <a:pt x="0" y="0"/>
                </a:lnTo>
                <a:lnTo>
                  <a:pt x="0" y="10651463"/>
                </a:lnTo>
                <a:lnTo>
                  <a:pt x="16969622" y="10651463"/>
                </a:lnTo>
                <a:lnTo>
                  <a:pt x="1696962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2685676" y="2564496"/>
            <a:ext cx="12916648" cy="4484623"/>
          </a:xfrm>
          <a:custGeom>
            <a:avLst/>
            <a:gdLst/>
            <a:ahLst/>
            <a:cxnLst/>
            <a:rect l="l" t="t" r="r" b="b"/>
            <a:pathLst>
              <a:path w="12916648" h="4484623">
                <a:moveTo>
                  <a:pt x="0" y="0"/>
                </a:moveTo>
                <a:lnTo>
                  <a:pt x="12916648" y="0"/>
                </a:lnTo>
                <a:lnTo>
                  <a:pt x="12916648" y="4484623"/>
                </a:lnTo>
                <a:lnTo>
                  <a:pt x="0" y="4484623"/>
                </a:lnTo>
                <a:lnTo>
                  <a:pt x="0" y="0"/>
                </a:lnTo>
                <a:close/>
              </a:path>
            </a:pathLst>
          </a:custGeom>
          <a:blipFill>
            <a:blip r:embed="rId6"/>
            <a:stretch>
              <a:fillRect/>
            </a:stretch>
          </a:blipFill>
        </p:spPr>
      </p:sp>
      <p:sp>
        <p:nvSpPr>
          <p:cNvPr id="6" name="TextBox 6"/>
          <p:cNvSpPr txBox="1"/>
          <p:nvPr/>
        </p:nvSpPr>
        <p:spPr>
          <a:xfrm>
            <a:off x="3049654" y="7099196"/>
            <a:ext cx="10316045" cy="1765300"/>
          </a:xfrm>
          <a:prstGeom prst="rect">
            <a:avLst/>
          </a:prstGeom>
        </p:spPr>
        <p:txBody>
          <a:bodyPr lIns="0" tIns="0" rIns="0" bIns="0" rtlCol="0" anchor="t">
            <a:spAutoFit/>
          </a:bodyPr>
          <a:lstStyle/>
          <a:p>
            <a:pPr algn="l">
              <a:lnSpc>
                <a:spcPts val="3500"/>
              </a:lnSpc>
            </a:pPr>
            <a:r>
              <a:rPr lang="en-US" sz="2500" b="1">
                <a:solidFill>
                  <a:srgbClr val="3B365F"/>
                </a:solidFill>
                <a:latin typeface="Coco Gothic Bold"/>
                <a:ea typeface="Coco Gothic Bold"/>
                <a:cs typeface="Coco Gothic Bold"/>
                <a:sym typeface="Coco Gothic Bold"/>
              </a:rPr>
              <a:t>Our Contributions:</a:t>
            </a:r>
          </a:p>
          <a:p>
            <a:pPr marL="539753" lvl="1" indent="-269876" algn="l">
              <a:lnSpc>
                <a:spcPts val="3500"/>
              </a:lnSpc>
              <a:buFont typeface="Arial"/>
              <a:buChar char="•"/>
            </a:pPr>
            <a:r>
              <a:rPr lang="en-US" sz="2500">
                <a:solidFill>
                  <a:srgbClr val="3B365F"/>
                </a:solidFill>
                <a:latin typeface="Coco Gothic"/>
                <a:ea typeface="Coco Gothic"/>
                <a:cs typeface="Coco Gothic"/>
                <a:sym typeface="Coco Gothic"/>
              </a:rPr>
              <a:t>Dynamic Phrase Recognition: Full sentences, not isolated words.</a:t>
            </a:r>
          </a:p>
          <a:p>
            <a:pPr marL="539753" lvl="1" indent="-269876" algn="l">
              <a:lnSpc>
                <a:spcPts val="3500"/>
              </a:lnSpc>
              <a:buFont typeface="Arial"/>
              <a:buChar char="•"/>
            </a:pPr>
            <a:r>
              <a:rPr lang="en-US" sz="2500">
                <a:solidFill>
                  <a:srgbClr val="3B365F"/>
                </a:solidFill>
                <a:latin typeface="Coco Gothic"/>
                <a:ea typeface="Coco Gothic"/>
                <a:cs typeface="Coco Gothic"/>
                <a:sym typeface="Coco Gothic"/>
              </a:rPr>
              <a:t>Cultural Relevance: ESL-specific idioms and regional variations.</a:t>
            </a:r>
          </a:p>
          <a:p>
            <a:pPr marL="539753" lvl="1" indent="-269876" algn="l">
              <a:lnSpc>
                <a:spcPts val="3500"/>
              </a:lnSpc>
              <a:buFont typeface="Arial"/>
              <a:buChar char="•"/>
            </a:pPr>
            <a:r>
              <a:rPr lang="en-US" sz="2500">
                <a:solidFill>
                  <a:srgbClr val="3B365F"/>
                </a:solidFill>
                <a:latin typeface="Coco Gothic"/>
                <a:ea typeface="Coco Gothic"/>
                <a:cs typeface="Coco Gothic"/>
                <a:sym typeface="Coco Gothic"/>
              </a:rPr>
              <a:t>Scalability: Modular design for adding new signs.</a:t>
            </a:r>
          </a:p>
        </p:txBody>
      </p:sp>
      <p:sp>
        <p:nvSpPr>
          <p:cNvPr id="7" name="TextBox 7"/>
          <p:cNvSpPr txBox="1"/>
          <p:nvPr/>
        </p:nvSpPr>
        <p:spPr>
          <a:xfrm>
            <a:off x="1959376" y="866775"/>
            <a:ext cx="14369248" cy="1076325"/>
          </a:xfrm>
          <a:prstGeom prst="rect">
            <a:avLst/>
          </a:prstGeom>
        </p:spPr>
        <p:txBody>
          <a:bodyPr lIns="0" tIns="0" rIns="0" bIns="0" rtlCol="0" anchor="t">
            <a:spAutoFit/>
          </a:bodyPr>
          <a:lstStyle/>
          <a:p>
            <a:pPr algn="l">
              <a:lnSpc>
                <a:spcPts val="8400"/>
              </a:lnSpc>
            </a:pPr>
            <a:r>
              <a:rPr lang="en-US" sz="6000" b="1">
                <a:solidFill>
                  <a:srgbClr val="3B365F"/>
                </a:solidFill>
                <a:latin typeface="Coco Gothic Bold"/>
                <a:ea typeface="Coco Gothic Bold"/>
                <a:cs typeface="Coco Gothic Bold"/>
                <a:sym typeface="Coco Gothic Bold"/>
              </a:rPr>
              <a:t>Literature Review &amp; Research Gaps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0F6FF"/>
        </a:solidFill>
        <a:effectLst/>
      </p:bgPr>
    </p:bg>
    <p:spTree>
      <p:nvGrpSpPr>
        <p:cNvPr id="1" name=""/>
        <p:cNvGrpSpPr/>
        <p:nvPr/>
      </p:nvGrpSpPr>
      <p:grpSpPr>
        <a:xfrm>
          <a:off x="0" y="0"/>
          <a:ext cx="0" cy="0"/>
          <a:chOff x="0" y="0"/>
          <a:chExt cx="0" cy="0"/>
        </a:xfrm>
      </p:grpSpPr>
      <p:sp>
        <p:nvSpPr>
          <p:cNvPr id="2" name="TextBox 2"/>
          <p:cNvSpPr txBox="1"/>
          <p:nvPr/>
        </p:nvSpPr>
        <p:spPr>
          <a:xfrm>
            <a:off x="1747004" y="4019550"/>
            <a:ext cx="14793992" cy="1473205"/>
          </a:xfrm>
          <a:prstGeom prst="rect">
            <a:avLst/>
          </a:prstGeom>
        </p:spPr>
        <p:txBody>
          <a:bodyPr lIns="0" tIns="0" rIns="0" bIns="0" rtlCol="0" anchor="t">
            <a:spAutoFit/>
          </a:bodyPr>
          <a:lstStyle/>
          <a:p>
            <a:pPr marL="0" lvl="0" indent="0" algn="ctr">
              <a:lnSpc>
                <a:spcPts val="11619"/>
              </a:lnSpc>
              <a:spcBef>
                <a:spcPct val="0"/>
              </a:spcBef>
            </a:pPr>
            <a:r>
              <a:rPr lang="en-US" sz="8299" b="1">
                <a:solidFill>
                  <a:srgbClr val="3B365F"/>
                </a:solidFill>
                <a:latin typeface="Coco Gothic Bold"/>
                <a:ea typeface="Coco Gothic Bold"/>
                <a:cs typeface="Coco Gothic Bold"/>
                <a:sym typeface="Coco Gothic Bold"/>
              </a:rPr>
              <a:t>End-to-End Dataset Creation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0F6FF"/>
        </a:solidFill>
        <a:effectLst/>
      </p:bgPr>
    </p:bg>
    <p:spTree>
      <p:nvGrpSpPr>
        <p:cNvPr id="1" name=""/>
        <p:cNvGrpSpPr/>
        <p:nvPr/>
      </p:nvGrpSpPr>
      <p:grpSpPr>
        <a:xfrm>
          <a:off x="0" y="0"/>
          <a:ext cx="0" cy="0"/>
          <a:chOff x="0" y="0"/>
          <a:chExt cx="0" cy="0"/>
        </a:xfrm>
      </p:grpSpPr>
      <p:grpSp>
        <p:nvGrpSpPr>
          <p:cNvPr id="2" name="Group 2"/>
          <p:cNvGrpSpPr/>
          <p:nvPr/>
        </p:nvGrpSpPr>
        <p:grpSpPr>
          <a:xfrm>
            <a:off x="1196002" y="2536969"/>
            <a:ext cx="234019" cy="292418"/>
            <a:chOff x="0" y="0"/>
            <a:chExt cx="312026" cy="389890"/>
          </a:xfrm>
        </p:grpSpPr>
        <p:sp>
          <p:nvSpPr>
            <p:cNvPr id="3" name="Freeform 3"/>
            <p:cNvSpPr/>
            <p:nvPr/>
          </p:nvSpPr>
          <p:spPr>
            <a:xfrm>
              <a:off x="41830" y="49530"/>
              <a:ext cx="226106" cy="290830"/>
            </a:xfrm>
            <a:custGeom>
              <a:avLst/>
              <a:gdLst/>
              <a:ahLst/>
              <a:cxnLst/>
              <a:rect l="l" t="t" r="r" b="b"/>
              <a:pathLst>
                <a:path w="226106" h="290830">
                  <a:moveTo>
                    <a:pt x="142446" y="269240"/>
                  </a:moveTo>
                  <a:cubicBezTo>
                    <a:pt x="0" y="46990"/>
                    <a:pt x="3391" y="38100"/>
                    <a:pt x="6783" y="29210"/>
                  </a:cubicBezTo>
                  <a:cubicBezTo>
                    <a:pt x="11305" y="20320"/>
                    <a:pt x="18088" y="10160"/>
                    <a:pt x="27132" y="6350"/>
                  </a:cubicBezTo>
                  <a:cubicBezTo>
                    <a:pt x="38437" y="1270"/>
                    <a:pt x="58787" y="1270"/>
                    <a:pt x="68962" y="7620"/>
                  </a:cubicBezTo>
                  <a:cubicBezTo>
                    <a:pt x="78006" y="11430"/>
                    <a:pt x="84789" y="21590"/>
                    <a:pt x="88181" y="30480"/>
                  </a:cubicBezTo>
                  <a:cubicBezTo>
                    <a:pt x="91572" y="40640"/>
                    <a:pt x="92703" y="53340"/>
                    <a:pt x="90442" y="62230"/>
                  </a:cubicBezTo>
                  <a:cubicBezTo>
                    <a:pt x="88181" y="72390"/>
                    <a:pt x="83659" y="83820"/>
                    <a:pt x="75745" y="90170"/>
                  </a:cubicBezTo>
                  <a:cubicBezTo>
                    <a:pt x="65570" y="97790"/>
                    <a:pt x="46351" y="102870"/>
                    <a:pt x="35046" y="99060"/>
                  </a:cubicBezTo>
                  <a:cubicBezTo>
                    <a:pt x="22610" y="95250"/>
                    <a:pt x="9044" y="77470"/>
                    <a:pt x="4522" y="66040"/>
                  </a:cubicBezTo>
                  <a:cubicBezTo>
                    <a:pt x="1130" y="55880"/>
                    <a:pt x="2261" y="43180"/>
                    <a:pt x="5652" y="34290"/>
                  </a:cubicBezTo>
                  <a:cubicBezTo>
                    <a:pt x="7913" y="24130"/>
                    <a:pt x="15827" y="13970"/>
                    <a:pt x="22610" y="8890"/>
                  </a:cubicBezTo>
                  <a:cubicBezTo>
                    <a:pt x="30524" y="3810"/>
                    <a:pt x="41829" y="0"/>
                    <a:pt x="50873" y="1270"/>
                  </a:cubicBezTo>
                  <a:cubicBezTo>
                    <a:pt x="59917" y="1270"/>
                    <a:pt x="66701" y="3810"/>
                    <a:pt x="76875" y="13970"/>
                  </a:cubicBezTo>
                  <a:cubicBezTo>
                    <a:pt x="107400" y="39370"/>
                    <a:pt x="197842" y="168910"/>
                    <a:pt x="215930" y="208280"/>
                  </a:cubicBezTo>
                  <a:cubicBezTo>
                    <a:pt x="222713" y="223520"/>
                    <a:pt x="226105" y="231140"/>
                    <a:pt x="223844" y="243840"/>
                  </a:cubicBezTo>
                  <a:cubicBezTo>
                    <a:pt x="222713" y="256540"/>
                    <a:pt x="211408" y="275590"/>
                    <a:pt x="201233" y="283210"/>
                  </a:cubicBezTo>
                  <a:cubicBezTo>
                    <a:pt x="192189" y="289560"/>
                    <a:pt x="179753" y="290830"/>
                    <a:pt x="169579" y="288290"/>
                  </a:cubicBezTo>
                  <a:cubicBezTo>
                    <a:pt x="159404" y="285750"/>
                    <a:pt x="142446" y="269240"/>
                    <a:pt x="142446" y="269240"/>
                  </a:cubicBezTo>
                </a:path>
              </a:pathLst>
            </a:custGeom>
            <a:solidFill>
              <a:srgbClr val="94AAB8"/>
            </a:solidFill>
            <a:ln cap="sq">
              <a:noFill/>
              <a:prstDash val="solid"/>
              <a:miter/>
            </a:ln>
          </p:spPr>
        </p:sp>
      </p:grpSp>
      <p:grpSp>
        <p:nvGrpSpPr>
          <p:cNvPr id="4" name="Group 4"/>
          <p:cNvGrpSpPr/>
          <p:nvPr/>
        </p:nvGrpSpPr>
        <p:grpSpPr>
          <a:xfrm>
            <a:off x="1137498" y="2770331"/>
            <a:ext cx="211126" cy="154305"/>
            <a:chOff x="0" y="0"/>
            <a:chExt cx="281501" cy="205740"/>
          </a:xfrm>
        </p:grpSpPr>
        <p:sp>
          <p:nvSpPr>
            <p:cNvPr id="5" name="Freeform 5"/>
            <p:cNvSpPr/>
            <p:nvPr/>
          </p:nvSpPr>
          <p:spPr>
            <a:xfrm>
              <a:off x="44091" y="45720"/>
              <a:ext cx="196712" cy="109220"/>
            </a:xfrm>
            <a:custGeom>
              <a:avLst/>
              <a:gdLst/>
              <a:ahLst/>
              <a:cxnLst/>
              <a:rect l="l" t="t" r="r" b="b"/>
              <a:pathLst>
                <a:path w="196712" h="109220">
                  <a:moveTo>
                    <a:pt x="148099" y="107950"/>
                  </a:moveTo>
                  <a:cubicBezTo>
                    <a:pt x="5652" y="87630"/>
                    <a:pt x="0" y="68580"/>
                    <a:pt x="1130" y="53340"/>
                  </a:cubicBezTo>
                  <a:cubicBezTo>
                    <a:pt x="1130" y="39370"/>
                    <a:pt x="13566" y="20320"/>
                    <a:pt x="23741" y="11430"/>
                  </a:cubicBezTo>
                  <a:cubicBezTo>
                    <a:pt x="31654" y="5080"/>
                    <a:pt x="42960" y="3810"/>
                    <a:pt x="52004" y="5080"/>
                  </a:cubicBezTo>
                  <a:cubicBezTo>
                    <a:pt x="61048" y="6350"/>
                    <a:pt x="72353" y="10160"/>
                    <a:pt x="79137" y="19050"/>
                  </a:cubicBezTo>
                  <a:cubicBezTo>
                    <a:pt x="87050" y="29210"/>
                    <a:pt x="93833" y="52070"/>
                    <a:pt x="92703" y="64770"/>
                  </a:cubicBezTo>
                  <a:cubicBezTo>
                    <a:pt x="91572" y="76200"/>
                    <a:pt x="85920" y="87630"/>
                    <a:pt x="79137" y="93980"/>
                  </a:cubicBezTo>
                  <a:cubicBezTo>
                    <a:pt x="72353" y="101600"/>
                    <a:pt x="62179" y="107950"/>
                    <a:pt x="52004" y="107950"/>
                  </a:cubicBezTo>
                  <a:cubicBezTo>
                    <a:pt x="40699" y="109220"/>
                    <a:pt x="20349" y="101600"/>
                    <a:pt x="11305" y="90170"/>
                  </a:cubicBezTo>
                  <a:cubicBezTo>
                    <a:pt x="3391" y="80010"/>
                    <a:pt x="0" y="55880"/>
                    <a:pt x="2261" y="43180"/>
                  </a:cubicBezTo>
                  <a:cubicBezTo>
                    <a:pt x="4522" y="31750"/>
                    <a:pt x="11305" y="21590"/>
                    <a:pt x="19219" y="15240"/>
                  </a:cubicBezTo>
                  <a:cubicBezTo>
                    <a:pt x="27132" y="8890"/>
                    <a:pt x="35046" y="6350"/>
                    <a:pt x="47482" y="5080"/>
                  </a:cubicBezTo>
                  <a:cubicBezTo>
                    <a:pt x="70092" y="0"/>
                    <a:pt x="124358" y="0"/>
                    <a:pt x="148099" y="5080"/>
                  </a:cubicBezTo>
                  <a:cubicBezTo>
                    <a:pt x="161665" y="7620"/>
                    <a:pt x="171840" y="8890"/>
                    <a:pt x="178623" y="17780"/>
                  </a:cubicBezTo>
                  <a:cubicBezTo>
                    <a:pt x="187667" y="29210"/>
                    <a:pt x="196711" y="59690"/>
                    <a:pt x="191059" y="74930"/>
                  </a:cubicBezTo>
                  <a:cubicBezTo>
                    <a:pt x="186537" y="90170"/>
                    <a:pt x="148099" y="107950"/>
                    <a:pt x="148099" y="107950"/>
                  </a:cubicBezTo>
                </a:path>
              </a:pathLst>
            </a:custGeom>
            <a:solidFill>
              <a:srgbClr val="94AAB8"/>
            </a:solidFill>
            <a:ln cap="sq">
              <a:noFill/>
              <a:prstDash val="solid"/>
              <a:miter/>
            </a:ln>
          </p:spPr>
        </p:sp>
      </p:grpSp>
      <p:grpSp>
        <p:nvGrpSpPr>
          <p:cNvPr id="6" name="Group 6"/>
          <p:cNvGrpSpPr/>
          <p:nvPr/>
        </p:nvGrpSpPr>
        <p:grpSpPr>
          <a:xfrm>
            <a:off x="1382539" y="2561734"/>
            <a:ext cx="165340" cy="234315"/>
            <a:chOff x="0" y="0"/>
            <a:chExt cx="220453" cy="312420"/>
          </a:xfrm>
        </p:grpSpPr>
        <p:sp>
          <p:nvSpPr>
            <p:cNvPr id="7" name="Freeform 7"/>
            <p:cNvSpPr/>
            <p:nvPr/>
          </p:nvSpPr>
          <p:spPr>
            <a:xfrm>
              <a:off x="41830" y="48260"/>
              <a:ext cx="134533" cy="214630"/>
            </a:xfrm>
            <a:custGeom>
              <a:avLst/>
              <a:gdLst/>
              <a:ahLst/>
              <a:cxnLst/>
              <a:rect l="l" t="t" r="r" b="b"/>
              <a:pathLst>
                <a:path w="134533" h="214630">
                  <a:moveTo>
                    <a:pt x="4522" y="140970"/>
                  </a:moveTo>
                  <a:cubicBezTo>
                    <a:pt x="74614" y="0"/>
                    <a:pt x="84789" y="1270"/>
                    <a:pt x="93833" y="2540"/>
                  </a:cubicBezTo>
                  <a:cubicBezTo>
                    <a:pt x="102878" y="3810"/>
                    <a:pt x="114183" y="8890"/>
                    <a:pt x="119835" y="16510"/>
                  </a:cubicBezTo>
                  <a:cubicBezTo>
                    <a:pt x="127749" y="26670"/>
                    <a:pt x="134532" y="49530"/>
                    <a:pt x="132271" y="63500"/>
                  </a:cubicBezTo>
                  <a:cubicBezTo>
                    <a:pt x="131141" y="73660"/>
                    <a:pt x="126619" y="85090"/>
                    <a:pt x="118705" y="91440"/>
                  </a:cubicBezTo>
                  <a:cubicBezTo>
                    <a:pt x="108530" y="100330"/>
                    <a:pt x="88181" y="106680"/>
                    <a:pt x="76875" y="102870"/>
                  </a:cubicBezTo>
                  <a:cubicBezTo>
                    <a:pt x="64440" y="100330"/>
                    <a:pt x="49743" y="83820"/>
                    <a:pt x="44090" y="71120"/>
                  </a:cubicBezTo>
                  <a:cubicBezTo>
                    <a:pt x="40699" y="60960"/>
                    <a:pt x="40699" y="48260"/>
                    <a:pt x="44090" y="38100"/>
                  </a:cubicBezTo>
                  <a:cubicBezTo>
                    <a:pt x="46351" y="27940"/>
                    <a:pt x="52004" y="16510"/>
                    <a:pt x="61048" y="11430"/>
                  </a:cubicBezTo>
                  <a:cubicBezTo>
                    <a:pt x="71223" y="3810"/>
                    <a:pt x="91572" y="1270"/>
                    <a:pt x="104008" y="5080"/>
                  </a:cubicBezTo>
                  <a:cubicBezTo>
                    <a:pt x="113052" y="7620"/>
                    <a:pt x="120966" y="16510"/>
                    <a:pt x="126619" y="25400"/>
                  </a:cubicBezTo>
                  <a:cubicBezTo>
                    <a:pt x="131141" y="34290"/>
                    <a:pt x="134532" y="43180"/>
                    <a:pt x="133402" y="57150"/>
                  </a:cubicBezTo>
                  <a:cubicBezTo>
                    <a:pt x="131141" y="85090"/>
                    <a:pt x="106269" y="156210"/>
                    <a:pt x="89311" y="181610"/>
                  </a:cubicBezTo>
                  <a:cubicBezTo>
                    <a:pt x="79136" y="196850"/>
                    <a:pt x="67831" y="208280"/>
                    <a:pt x="56526" y="212090"/>
                  </a:cubicBezTo>
                  <a:cubicBezTo>
                    <a:pt x="46351" y="214630"/>
                    <a:pt x="32785" y="212090"/>
                    <a:pt x="23741" y="205740"/>
                  </a:cubicBezTo>
                  <a:cubicBezTo>
                    <a:pt x="15827" y="200660"/>
                    <a:pt x="6783" y="187960"/>
                    <a:pt x="3391" y="177800"/>
                  </a:cubicBezTo>
                  <a:cubicBezTo>
                    <a:pt x="0" y="166370"/>
                    <a:pt x="4522" y="140970"/>
                    <a:pt x="4522" y="140970"/>
                  </a:cubicBezTo>
                </a:path>
              </a:pathLst>
            </a:custGeom>
            <a:solidFill>
              <a:srgbClr val="94AAB8"/>
            </a:solidFill>
            <a:ln cap="sq">
              <a:noFill/>
              <a:prstDash val="solid"/>
              <a:miter/>
            </a:ln>
          </p:spPr>
        </p:sp>
      </p:grpSp>
      <p:grpSp>
        <p:nvGrpSpPr>
          <p:cNvPr id="8" name="Group 8"/>
          <p:cNvGrpSpPr/>
          <p:nvPr/>
        </p:nvGrpSpPr>
        <p:grpSpPr>
          <a:xfrm>
            <a:off x="5133756" y="2648411"/>
            <a:ext cx="277262" cy="234315"/>
            <a:chOff x="0" y="0"/>
            <a:chExt cx="369683" cy="312420"/>
          </a:xfrm>
        </p:grpSpPr>
        <p:sp>
          <p:nvSpPr>
            <p:cNvPr id="9" name="Freeform 9"/>
            <p:cNvSpPr/>
            <p:nvPr/>
          </p:nvSpPr>
          <p:spPr>
            <a:xfrm>
              <a:off x="41830" y="48260"/>
              <a:ext cx="282632" cy="214630"/>
            </a:xfrm>
            <a:custGeom>
              <a:avLst/>
              <a:gdLst/>
              <a:ahLst/>
              <a:cxnLst/>
              <a:rect l="l" t="t" r="r" b="b"/>
              <a:pathLst>
                <a:path w="282632" h="214630">
                  <a:moveTo>
                    <a:pt x="23741" y="119380"/>
                  </a:moveTo>
                  <a:cubicBezTo>
                    <a:pt x="247585" y="0"/>
                    <a:pt x="254368" y="3810"/>
                    <a:pt x="262282" y="10160"/>
                  </a:cubicBezTo>
                  <a:cubicBezTo>
                    <a:pt x="271326" y="17780"/>
                    <a:pt x="280370" y="36830"/>
                    <a:pt x="281501" y="49530"/>
                  </a:cubicBezTo>
                  <a:cubicBezTo>
                    <a:pt x="282631" y="59690"/>
                    <a:pt x="278109" y="71120"/>
                    <a:pt x="273587" y="78740"/>
                  </a:cubicBezTo>
                  <a:cubicBezTo>
                    <a:pt x="267935" y="87630"/>
                    <a:pt x="258890" y="93980"/>
                    <a:pt x="250977" y="96520"/>
                  </a:cubicBezTo>
                  <a:cubicBezTo>
                    <a:pt x="241932" y="100330"/>
                    <a:pt x="231758" y="99060"/>
                    <a:pt x="222713" y="96520"/>
                  </a:cubicBezTo>
                  <a:cubicBezTo>
                    <a:pt x="214800" y="92710"/>
                    <a:pt x="205756" y="85090"/>
                    <a:pt x="201233" y="76200"/>
                  </a:cubicBezTo>
                  <a:cubicBezTo>
                    <a:pt x="196711" y="64770"/>
                    <a:pt x="194450" y="43180"/>
                    <a:pt x="198972" y="30480"/>
                  </a:cubicBezTo>
                  <a:cubicBezTo>
                    <a:pt x="201233" y="21590"/>
                    <a:pt x="209147" y="12700"/>
                    <a:pt x="217061" y="7620"/>
                  </a:cubicBezTo>
                  <a:cubicBezTo>
                    <a:pt x="224975" y="3810"/>
                    <a:pt x="235149" y="0"/>
                    <a:pt x="244194" y="2540"/>
                  </a:cubicBezTo>
                  <a:cubicBezTo>
                    <a:pt x="255499" y="5080"/>
                    <a:pt x="271326" y="17780"/>
                    <a:pt x="276979" y="29210"/>
                  </a:cubicBezTo>
                  <a:cubicBezTo>
                    <a:pt x="281501" y="38100"/>
                    <a:pt x="282631" y="50800"/>
                    <a:pt x="280370" y="59690"/>
                  </a:cubicBezTo>
                  <a:cubicBezTo>
                    <a:pt x="279240" y="69850"/>
                    <a:pt x="275848" y="76200"/>
                    <a:pt x="266804" y="86360"/>
                  </a:cubicBezTo>
                  <a:cubicBezTo>
                    <a:pt x="239671" y="116840"/>
                    <a:pt x="104008" y="194310"/>
                    <a:pt x="65570" y="207010"/>
                  </a:cubicBezTo>
                  <a:cubicBezTo>
                    <a:pt x="50873" y="212090"/>
                    <a:pt x="44090" y="214630"/>
                    <a:pt x="33915" y="212090"/>
                  </a:cubicBezTo>
                  <a:cubicBezTo>
                    <a:pt x="24871" y="209550"/>
                    <a:pt x="13566" y="201930"/>
                    <a:pt x="7913" y="191770"/>
                  </a:cubicBezTo>
                  <a:cubicBezTo>
                    <a:pt x="2261" y="180340"/>
                    <a:pt x="0" y="157480"/>
                    <a:pt x="3391" y="146050"/>
                  </a:cubicBezTo>
                  <a:cubicBezTo>
                    <a:pt x="5652" y="134620"/>
                    <a:pt x="23741" y="119380"/>
                    <a:pt x="23741" y="119380"/>
                  </a:cubicBezTo>
                </a:path>
              </a:pathLst>
            </a:custGeom>
            <a:solidFill>
              <a:srgbClr val="94AAB8"/>
            </a:solidFill>
            <a:ln cap="sq">
              <a:noFill/>
              <a:prstDash val="solid"/>
              <a:miter/>
            </a:ln>
          </p:spPr>
        </p:sp>
      </p:grpSp>
      <p:grpSp>
        <p:nvGrpSpPr>
          <p:cNvPr id="10" name="Group 10"/>
          <p:cNvGrpSpPr/>
          <p:nvPr/>
        </p:nvGrpSpPr>
        <p:grpSpPr>
          <a:xfrm>
            <a:off x="5057445" y="2514109"/>
            <a:ext cx="171275" cy="278130"/>
            <a:chOff x="0" y="0"/>
            <a:chExt cx="228367" cy="370840"/>
          </a:xfrm>
        </p:grpSpPr>
        <p:sp>
          <p:nvSpPr>
            <p:cNvPr id="11" name="Freeform 11"/>
            <p:cNvSpPr/>
            <p:nvPr/>
          </p:nvSpPr>
          <p:spPr>
            <a:xfrm>
              <a:off x="41830" y="49530"/>
              <a:ext cx="145838" cy="273050"/>
            </a:xfrm>
            <a:custGeom>
              <a:avLst/>
              <a:gdLst/>
              <a:ahLst/>
              <a:cxnLst/>
              <a:rect l="l" t="t" r="r" b="b"/>
              <a:pathLst>
                <a:path w="145838" h="273050">
                  <a:moveTo>
                    <a:pt x="3391" y="204470"/>
                  </a:moveTo>
                  <a:cubicBezTo>
                    <a:pt x="66701" y="11430"/>
                    <a:pt x="73484" y="6350"/>
                    <a:pt x="82528" y="3810"/>
                  </a:cubicBezTo>
                  <a:cubicBezTo>
                    <a:pt x="90442" y="0"/>
                    <a:pt x="101747" y="0"/>
                    <a:pt x="110791" y="3810"/>
                  </a:cubicBezTo>
                  <a:cubicBezTo>
                    <a:pt x="118705" y="6350"/>
                    <a:pt x="127749" y="13970"/>
                    <a:pt x="133402" y="22860"/>
                  </a:cubicBezTo>
                  <a:cubicBezTo>
                    <a:pt x="137924" y="31750"/>
                    <a:pt x="142446" y="43180"/>
                    <a:pt x="141315" y="53340"/>
                  </a:cubicBezTo>
                  <a:cubicBezTo>
                    <a:pt x="139054" y="66040"/>
                    <a:pt x="130010" y="86360"/>
                    <a:pt x="119835" y="93980"/>
                  </a:cubicBezTo>
                  <a:cubicBezTo>
                    <a:pt x="108530" y="101600"/>
                    <a:pt x="88181" y="101600"/>
                    <a:pt x="78006" y="96520"/>
                  </a:cubicBezTo>
                  <a:cubicBezTo>
                    <a:pt x="68962" y="92710"/>
                    <a:pt x="61048" y="83820"/>
                    <a:pt x="56526" y="74930"/>
                  </a:cubicBezTo>
                  <a:cubicBezTo>
                    <a:pt x="53134" y="66040"/>
                    <a:pt x="50873" y="53340"/>
                    <a:pt x="52004" y="43180"/>
                  </a:cubicBezTo>
                  <a:cubicBezTo>
                    <a:pt x="53134" y="33020"/>
                    <a:pt x="58787" y="21590"/>
                    <a:pt x="65570" y="15240"/>
                  </a:cubicBezTo>
                  <a:cubicBezTo>
                    <a:pt x="72353" y="7620"/>
                    <a:pt x="82528" y="2540"/>
                    <a:pt x="91572" y="1270"/>
                  </a:cubicBezTo>
                  <a:cubicBezTo>
                    <a:pt x="100616" y="0"/>
                    <a:pt x="111922" y="1270"/>
                    <a:pt x="119835" y="7620"/>
                  </a:cubicBezTo>
                  <a:cubicBezTo>
                    <a:pt x="128880" y="15240"/>
                    <a:pt x="139054" y="29210"/>
                    <a:pt x="141315" y="48260"/>
                  </a:cubicBezTo>
                  <a:cubicBezTo>
                    <a:pt x="145838" y="87630"/>
                    <a:pt x="105139" y="201930"/>
                    <a:pt x="89311" y="236220"/>
                  </a:cubicBezTo>
                  <a:cubicBezTo>
                    <a:pt x="82528" y="251460"/>
                    <a:pt x="78006" y="259080"/>
                    <a:pt x="68962" y="264160"/>
                  </a:cubicBezTo>
                  <a:cubicBezTo>
                    <a:pt x="59917" y="269240"/>
                    <a:pt x="47482" y="273050"/>
                    <a:pt x="37307" y="270510"/>
                  </a:cubicBezTo>
                  <a:cubicBezTo>
                    <a:pt x="26002" y="266700"/>
                    <a:pt x="10174" y="252730"/>
                    <a:pt x="4522" y="240030"/>
                  </a:cubicBezTo>
                  <a:cubicBezTo>
                    <a:pt x="0" y="229870"/>
                    <a:pt x="3391" y="204470"/>
                    <a:pt x="3391" y="204470"/>
                  </a:cubicBezTo>
                </a:path>
              </a:pathLst>
            </a:custGeom>
            <a:solidFill>
              <a:srgbClr val="94AAB8"/>
            </a:solidFill>
            <a:ln cap="sq">
              <a:noFill/>
              <a:prstDash val="solid"/>
              <a:miter/>
            </a:ln>
          </p:spPr>
        </p:sp>
      </p:grpSp>
      <p:grpSp>
        <p:nvGrpSpPr>
          <p:cNvPr id="12" name="Group 12"/>
          <p:cNvGrpSpPr/>
          <p:nvPr/>
        </p:nvGrpSpPr>
        <p:grpSpPr>
          <a:xfrm>
            <a:off x="5163432" y="2846531"/>
            <a:ext cx="269631" cy="175260"/>
            <a:chOff x="0" y="0"/>
            <a:chExt cx="359508" cy="233680"/>
          </a:xfrm>
        </p:grpSpPr>
        <p:sp>
          <p:nvSpPr>
            <p:cNvPr id="13" name="Freeform 13"/>
            <p:cNvSpPr/>
            <p:nvPr/>
          </p:nvSpPr>
          <p:spPr>
            <a:xfrm>
              <a:off x="42960" y="49530"/>
              <a:ext cx="272457" cy="135890"/>
            </a:xfrm>
            <a:custGeom>
              <a:avLst/>
              <a:gdLst/>
              <a:ahLst/>
              <a:cxnLst/>
              <a:rect l="l" t="t" r="r" b="b"/>
              <a:pathLst>
                <a:path w="272457" h="135890">
                  <a:moveTo>
                    <a:pt x="58787" y="1270"/>
                  </a:moveTo>
                  <a:cubicBezTo>
                    <a:pt x="269066" y="57150"/>
                    <a:pt x="271327" y="76200"/>
                    <a:pt x="271327" y="88900"/>
                  </a:cubicBezTo>
                  <a:cubicBezTo>
                    <a:pt x="270196" y="100330"/>
                    <a:pt x="264544" y="110490"/>
                    <a:pt x="258891" y="118110"/>
                  </a:cubicBezTo>
                  <a:cubicBezTo>
                    <a:pt x="252108" y="125730"/>
                    <a:pt x="241933" y="130810"/>
                    <a:pt x="232889" y="133350"/>
                  </a:cubicBezTo>
                  <a:cubicBezTo>
                    <a:pt x="223845" y="134620"/>
                    <a:pt x="212539" y="133350"/>
                    <a:pt x="204626" y="127000"/>
                  </a:cubicBezTo>
                  <a:cubicBezTo>
                    <a:pt x="194451" y="120650"/>
                    <a:pt x="183146" y="100330"/>
                    <a:pt x="180884" y="87630"/>
                  </a:cubicBezTo>
                  <a:cubicBezTo>
                    <a:pt x="179754" y="77470"/>
                    <a:pt x="183146" y="64770"/>
                    <a:pt x="187668" y="55880"/>
                  </a:cubicBezTo>
                  <a:cubicBezTo>
                    <a:pt x="192190" y="48260"/>
                    <a:pt x="201234" y="39370"/>
                    <a:pt x="210278" y="35560"/>
                  </a:cubicBezTo>
                  <a:cubicBezTo>
                    <a:pt x="221583" y="31750"/>
                    <a:pt x="241933" y="34290"/>
                    <a:pt x="252108" y="41910"/>
                  </a:cubicBezTo>
                  <a:cubicBezTo>
                    <a:pt x="260021" y="46990"/>
                    <a:pt x="266805" y="57150"/>
                    <a:pt x="269066" y="67310"/>
                  </a:cubicBezTo>
                  <a:cubicBezTo>
                    <a:pt x="272457" y="77470"/>
                    <a:pt x="271327" y="90170"/>
                    <a:pt x="269066" y="99060"/>
                  </a:cubicBezTo>
                  <a:cubicBezTo>
                    <a:pt x="265674" y="109220"/>
                    <a:pt x="258891" y="119380"/>
                    <a:pt x="250977" y="125730"/>
                  </a:cubicBezTo>
                  <a:cubicBezTo>
                    <a:pt x="243063" y="130810"/>
                    <a:pt x="237411" y="132080"/>
                    <a:pt x="223845" y="133350"/>
                  </a:cubicBezTo>
                  <a:cubicBezTo>
                    <a:pt x="188798" y="135890"/>
                    <a:pt x="68962" y="115570"/>
                    <a:pt x="35046" y="100330"/>
                  </a:cubicBezTo>
                  <a:cubicBezTo>
                    <a:pt x="21480" y="93980"/>
                    <a:pt x="14697" y="87630"/>
                    <a:pt x="9044" y="78740"/>
                  </a:cubicBezTo>
                  <a:cubicBezTo>
                    <a:pt x="3392" y="69850"/>
                    <a:pt x="0" y="54610"/>
                    <a:pt x="2261" y="43180"/>
                  </a:cubicBezTo>
                  <a:cubicBezTo>
                    <a:pt x="4522" y="30480"/>
                    <a:pt x="16958" y="11430"/>
                    <a:pt x="27133" y="5080"/>
                  </a:cubicBezTo>
                  <a:cubicBezTo>
                    <a:pt x="36177" y="0"/>
                    <a:pt x="58787" y="1270"/>
                    <a:pt x="58787" y="1270"/>
                  </a:cubicBezTo>
                </a:path>
              </a:pathLst>
            </a:custGeom>
            <a:solidFill>
              <a:srgbClr val="94AAB8"/>
            </a:solidFill>
            <a:ln cap="sq">
              <a:noFill/>
              <a:prstDash val="solid"/>
              <a:miter/>
            </a:ln>
          </p:spPr>
        </p:sp>
      </p:grpSp>
      <p:grpSp>
        <p:nvGrpSpPr>
          <p:cNvPr id="14" name="Group 14"/>
          <p:cNvGrpSpPr/>
          <p:nvPr/>
        </p:nvGrpSpPr>
        <p:grpSpPr>
          <a:xfrm>
            <a:off x="1187523" y="5262417"/>
            <a:ext cx="234019" cy="292418"/>
            <a:chOff x="0" y="0"/>
            <a:chExt cx="312026" cy="389890"/>
          </a:xfrm>
        </p:grpSpPr>
        <p:sp>
          <p:nvSpPr>
            <p:cNvPr id="15" name="Freeform 15"/>
            <p:cNvSpPr/>
            <p:nvPr/>
          </p:nvSpPr>
          <p:spPr>
            <a:xfrm>
              <a:off x="41830" y="49530"/>
              <a:ext cx="226106" cy="290830"/>
            </a:xfrm>
            <a:custGeom>
              <a:avLst/>
              <a:gdLst/>
              <a:ahLst/>
              <a:cxnLst/>
              <a:rect l="l" t="t" r="r" b="b"/>
              <a:pathLst>
                <a:path w="226106" h="290830">
                  <a:moveTo>
                    <a:pt x="142446" y="269240"/>
                  </a:moveTo>
                  <a:cubicBezTo>
                    <a:pt x="0" y="46990"/>
                    <a:pt x="3391" y="38100"/>
                    <a:pt x="6783" y="29210"/>
                  </a:cubicBezTo>
                  <a:cubicBezTo>
                    <a:pt x="11305" y="20320"/>
                    <a:pt x="18088" y="10160"/>
                    <a:pt x="27132" y="6350"/>
                  </a:cubicBezTo>
                  <a:cubicBezTo>
                    <a:pt x="38437" y="1270"/>
                    <a:pt x="58787" y="1270"/>
                    <a:pt x="68962" y="7620"/>
                  </a:cubicBezTo>
                  <a:cubicBezTo>
                    <a:pt x="78006" y="11430"/>
                    <a:pt x="84789" y="21590"/>
                    <a:pt x="88181" y="30480"/>
                  </a:cubicBezTo>
                  <a:cubicBezTo>
                    <a:pt x="91572" y="40640"/>
                    <a:pt x="92703" y="53340"/>
                    <a:pt x="90442" y="62230"/>
                  </a:cubicBezTo>
                  <a:cubicBezTo>
                    <a:pt x="88181" y="72390"/>
                    <a:pt x="83659" y="83820"/>
                    <a:pt x="75745" y="90170"/>
                  </a:cubicBezTo>
                  <a:cubicBezTo>
                    <a:pt x="65570" y="97790"/>
                    <a:pt x="46351" y="102870"/>
                    <a:pt x="35046" y="99060"/>
                  </a:cubicBezTo>
                  <a:cubicBezTo>
                    <a:pt x="22610" y="95250"/>
                    <a:pt x="9044" y="77470"/>
                    <a:pt x="4522" y="66040"/>
                  </a:cubicBezTo>
                  <a:cubicBezTo>
                    <a:pt x="1130" y="55880"/>
                    <a:pt x="2261" y="43180"/>
                    <a:pt x="5652" y="34290"/>
                  </a:cubicBezTo>
                  <a:cubicBezTo>
                    <a:pt x="7913" y="24130"/>
                    <a:pt x="15827" y="13970"/>
                    <a:pt x="22610" y="8890"/>
                  </a:cubicBezTo>
                  <a:cubicBezTo>
                    <a:pt x="30524" y="3810"/>
                    <a:pt x="41829" y="0"/>
                    <a:pt x="50873" y="1270"/>
                  </a:cubicBezTo>
                  <a:cubicBezTo>
                    <a:pt x="59917" y="1270"/>
                    <a:pt x="66701" y="3810"/>
                    <a:pt x="76875" y="13970"/>
                  </a:cubicBezTo>
                  <a:cubicBezTo>
                    <a:pt x="107400" y="39370"/>
                    <a:pt x="197842" y="168910"/>
                    <a:pt x="215930" y="208280"/>
                  </a:cubicBezTo>
                  <a:cubicBezTo>
                    <a:pt x="222713" y="223520"/>
                    <a:pt x="226105" y="231140"/>
                    <a:pt x="223844" y="243840"/>
                  </a:cubicBezTo>
                  <a:cubicBezTo>
                    <a:pt x="222713" y="256540"/>
                    <a:pt x="211408" y="275590"/>
                    <a:pt x="201233" y="283210"/>
                  </a:cubicBezTo>
                  <a:cubicBezTo>
                    <a:pt x="192189" y="289560"/>
                    <a:pt x="179753" y="290830"/>
                    <a:pt x="169579" y="288290"/>
                  </a:cubicBezTo>
                  <a:cubicBezTo>
                    <a:pt x="159404" y="285750"/>
                    <a:pt x="142446" y="269240"/>
                    <a:pt x="142446" y="269240"/>
                  </a:cubicBezTo>
                </a:path>
              </a:pathLst>
            </a:custGeom>
            <a:solidFill>
              <a:srgbClr val="94AAB8"/>
            </a:solidFill>
            <a:ln cap="sq">
              <a:noFill/>
              <a:prstDash val="solid"/>
              <a:miter/>
            </a:ln>
          </p:spPr>
        </p:sp>
      </p:grpSp>
      <p:grpSp>
        <p:nvGrpSpPr>
          <p:cNvPr id="16" name="Group 16"/>
          <p:cNvGrpSpPr/>
          <p:nvPr/>
        </p:nvGrpSpPr>
        <p:grpSpPr>
          <a:xfrm>
            <a:off x="1129019" y="5495779"/>
            <a:ext cx="211126" cy="154305"/>
            <a:chOff x="0" y="0"/>
            <a:chExt cx="281501" cy="205740"/>
          </a:xfrm>
        </p:grpSpPr>
        <p:sp>
          <p:nvSpPr>
            <p:cNvPr id="17" name="Freeform 17"/>
            <p:cNvSpPr/>
            <p:nvPr/>
          </p:nvSpPr>
          <p:spPr>
            <a:xfrm>
              <a:off x="44091" y="45720"/>
              <a:ext cx="196712" cy="109220"/>
            </a:xfrm>
            <a:custGeom>
              <a:avLst/>
              <a:gdLst/>
              <a:ahLst/>
              <a:cxnLst/>
              <a:rect l="l" t="t" r="r" b="b"/>
              <a:pathLst>
                <a:path w="196712" h="109220">
                  <a:moveTo>
                    <a:pt x="148099" y="107950"/>
                  </a:moveTo>
                  <a:cubicBezTo>
                    <a:pt x="5652" y="87630"/>
                    <a:pt x="0" y="68580"/>
                    <a:pt x="1130" y="53340"/>
                  </a:cubicBezTo>
                  <a:cubicBezTo>
                    <a:pt x="1130" y="39370"/>
                    <a:pt x="13566" y="20320"/>
                    <a:pt x="23741" y="11430"/>
                  </a:cubicBezTo>
                  <a:cubicBezTo>
                    <a:pt x="31654" y="5080"/>
                    <a:pt x="42960" y="3810"/>
                    <a:pt x="52004" y="5080"/>
                  </a:cubicBezTo>
                  <a:cubicBezTo>
                    <a:pt x="61048" y="6350"/>
                    <a:pt x="72353" y="10160"/>
                    <a:pt x="79137" y="19050"/>
                  </a:cubicBezTo>
                  <a:cubicBezTo>
                    <a:pt x="87050" y="29210"/>
                    <a:pt x="93833" y="52070"/>
                    <a:pt x="92703" y="64770"/>
                  </a:cubicBezTo>
                  <a:cubicBezTo>
                    <a:pt x="91572" y="76200"/>
                    <a:pt x="85920" y="87630"/>
                    <a:pt x="79137" y="93980"/>
                  </a:cubicBezTo>
                  <a:cubicBezTo>
                    <a:pt x="72353" y="101600"/>
                    <a:pt x="62179" y="107950"/>
                    <a:pt x="52004" y="107950"/>
                  </a:cubicBezTo>
                  <a:cubicBezTo>
                    <a:pt x="40699" y="109220"/>
                    <a:pt x="20349" y="101600"/>
                    <a:pt x="11305" y="90170"/>
                  </a:cubicBezTo>
                  <a:cubicBezTo>
                    <a:pt x="3391" y="80010"/>
                    <a:pt x="0" y="55880"/>
                    <a:pt x="2261" y="43180"/>
                  </a:cubicBezTo>
                  <a:cubicBezTo>
                    <a:pt x="4522" y="31750"/>
                    <a:pt x="11305" y="21590"/>
                    <a:pt x="19219" y="15240"/>
                  </a:cubicBezTo>
                  <a:cubicBezTo>
                    <a:pt x="27132" y="8890"/>
                    <a:pt x="35046" y="6350"/>
                    <a:pt x="47482" y="5080"/>
                  </a:cubicBezTo>
                  <a:cubicBezTo>
                    <a:pt x="70092" y="0"/>
                    <a:pt x="124358" y="0"/>
                    <a:pt x="148099" y="5080"/>
                  </a:cubicBezTo>
                  <a:cubicBezTo>
                    <a:pt x="161665" y="7620"/>
                    <a:pt x="171840" y="8890"/>
                    <a:pt x="178623" y="17780"/>
                  </a:cubicBezTo>
                  <a:cubicBezTo>
                    <a:pt x="187667" y="29210"/>
                    <a:pt x="196711" y="59690"/>
                    <a:pt x="191059" y="74930"/>
                  </a:cubicBezTo>
                  <a:cubicBezTo>
                    <a:pt x="186537" y="90170"/>
                    <a:pt x="148099" y="107950"/>
                    <a:pt x="148099" y="107950"/>
                  </a:cubicBezTo>
                </a:path>
              </a:pathLst>
            </a:custGeom>
            <a:solidFill>
              <a:srgbClr val="94AAB8"/>
            </a:solidFill>
            <a:ln cap="sq">
              <a:noFill/>
              <a:prstDash val="solid"/>
              <a:miter/>
            </a:ln>
          </p:spPr>
        </p:sp>
      </p:grpSp>
      <p:grpSp>
        <p:nvGrpSpPr>
          <p:cNvPr id="18" name="Group 18"/>
          <p:cNvGrpSpPr/>
          <p:nvPr/>
        </p:nvGrpSpPr>
        <p:grpSpPr>
          <a:xfrm>
            <a:off x="1374060" y="5287182"/>
            <a:ext cx="165340" cy="234315"/>
            <a:chOff x="0" y="0"/>
            <a:chExt cx="220453" cy="312420"/>
          </a:xfrm>
        </p:grpSpPr>
        <p:sp>
          <p:nvSpPr>
            <p:cNvPr id="19" name="Freeform 19"/>
            <p:cNvSpPr/>
            <p:nvPr/>
          </p:nvSpPr>
          <p:spPr>
            <a:xfrm>
              <a:off x="41830" y="48260"/>
              <a:ext cx="134533" cy="214630"/>
            </a:xfrm>
            <a:custGeom>
              <a:avLst/>
              <a:gdLst/>
              <a:ahLst/>
              <a:cxnLst/>
              <a:rect l="l" t="t" r="r" b="b"/>
              <a:pathLst>
                <a:path w="134533" h="214630">
                  <a:moveTo>
                    <a:pt x="4522" y="140970"/>
                  </a:moveTo>
                  <a:cubicBezTo>
                    <a:pt x="74614" y="0"/>
                    <a:pt x="84789" y="1270"/>
                    <a:pt x="93833" y="2540"/>
                  </a:cubicBezTo>
                  <a:cubicBezTo>
                    <a:pt x="102878" y="3810"/>
                    <a:pt x="114183" y="8890"/>
                    <a:pt x="119835" y="16510"/>
                  </a:cubicBezTo>
                  <a:cubicBezTo>
                    <a:pt x="127749" y="26670"/>
                    <a:pt x="134532" y="49530"/>
                    <a:pt x="132271" y="63500"/>
                  </a:cubicBezTo>
                  <a:cubicBezTo>
                    <a:pt x="131141" y="73660"/>
                    <a:pt x="126619" y="85090"/>
                    <a:pt x="118705" y="91440"/>
                  </a:cubicBezTo>
                  <a:cubicBezTo>
                    <a:pt x="108530" y="100330"/>
                    <a:pt x="88181" y="106680"/>
                    <a:pt x="76875" y="102870"/>
                  </a:cubicBezTo>
                  <a:cubicBezTo>
                    <a:pt x="64440" y="100330"/>
                    <a:pt x="49743" y="83820"/>
                    <a:pt x="44090" y="71120"/>
                  </a:cubicBezTo>
                  <a:cubicBezTo>
                    <a:pt x="40699" y="60960"/>
                    <a:pt x="40699" y="48260"/>
                    <a:pt x="44090" y="38100"/>
                  </a:cubicBezTo>
                  <a:cubicBezTo>
                    <a:pt x="46351" y="27940"/>
                    <a:pt x="52004" y="16510"/>
                    <a:pt x="61048" y="11430"/>
                  </a:cubicBezTo>
                  <a:cubicBezTo>
                    <a:pt x="71223" y="3810"/>
                    <a:pt x="91572" y="1270"/>
                    <a:pt x="104008" y="5080"/>
                  </a:cubicBezTo>
                  <a:cubicBezTo>
                    <a:pt x="113052" y="7620"/>
                    <a:pt x="120966" y="16510"/>
                    <a:pt x="126619" y="25400"/>
                  </a:cubicBezTo>
                  <a:cubicBezTo>
                    <a:pt x="131141" y="34290"/>
                    <a:pt x="134532" y="43180"/>
                    <a:pt x="133402" y="57150"/>
                  </a:cubicBezTo>
                  <a:cubicBezTo>
                    <a:pt x="131141" y="85090"/>
                    <a:pt x="106269" y="156210"/>
                    <a:pt x="89311" y="181610"/>
                  </a:cubicBezTo>
                  <a:cubicBezTo>
                    <a:pt x="79136" y="196850"/>
                    <a:pt x="67831" y="208280"/>
                    <a:pt x="56526" y="212090"/>
                  </a:cubicBezTo>
                  <a:cubicBezTo>
                    <a:pt x="46351" y="214630"/>
                    <a:pt x="32785" y="212090"/>
                    <a:pt x="23741" y="205740"/>
                  </a:cubicBezTo>
                  <a:cubicBezTo>
                    <a:pt x="15827" y="200660"/>
                    <a:pt x="6783" y="187960"/>
                    <a:pt x="3391" y="177800"/>
                  </a:cubicBezTo>
                  <a:cubicBezTo>
                    <a:pt x="0" y="166370"/>
                    <a:pt x="4522" y="140970"/>
                    <a:pt x="4522" y="140970"/>
                  </a:cubicBezTo>
                </a:path>
              </a:pathLst>
            </a:custGeom>
            <a:solidFill>
              <a:srgbClr val="94AAB8"/>
            </a:solidFill>
            <a:ln cap="sq">
              <a:noFill/>
              <a:prstDash val="solid"/>
              <a:miter/>
            </a:ln>
          </p:spPr>
        </p:sp>
      </p:grpSp>
      <p:grpSp>
        <p:nvGrpSpPr>
          <p:cNvPr id="20" name="Group 20"/>
          <p:cNvGrpSpPr/>
          <p:nvPr/>
        </p:nvGrpSpPr>
        <p:grpSpPr>
          <a:xfrm>
            <a:off x="6379693" y="5359120"/>
            <a:ext cx="323415" cy="273319"/>
            <a:chOff x="0" y="0"/>
            <a:chExt cx="369683" cy="312420"/>
          </a:xfrm>
        </p:grpSpPr>
        <p:sp>
          <p:nvSpPr>
            <p:cNvPr id="21" name="Freeform 21"/>
            <p:cNvSpPr/>
            <p:nvPr/>
          </p:nvSpPr>
          <p:spPr>
            <a:xfrm>
              <a:off x="41830" y="48260"/>
              <a:ext cx="282632" cy="214630"/>
            </a:xfrm>
            <a:custGeom>
              <a:avLst/>
              <a:gdLst/>
              <a:ahLst/>
              <a:cxnLst/>
              <a:rect l="l" t="t" r="r" b="b"/>
              <a:pathLst>
                <a:path w="282632" h="214630">
                  <a:moveTo>
                    <a:pt x="23741" y="119380"/>
                  </a:moveTo>
                  <a:cubicBezTo>
                    <a:pt x="247585" y="0"/>
                    <a:pt x="254368" y="3810"/>
                    <a:pt x="262282" y="10160"/>
                  </a:cubicBezTo>
                  <a:cubicBezTo>
                    <a:pt x="271326" y="17780"/>
                    <a:pt x="280370" y="36830"/>
                    <a:pt x="281501" y="49530"/>
                  </a:cubicBezTo>
                  <a:cubicBezTo>
                    <a:pt x="282631" y="59690"/>
                    <a:pt x="278109" y="71120"/>
                    <a:pt x="273587" y="78740"/>
                  </a:cubicBezTo>
                  <a:cubicBezTo>
                    <a:pt x="267935" y="87630"/>
                    <a:pt x="258890" y="93980"/>
                    <a:pt x="250977" y="96520"/>
                  </a:cubicBezTo>
                  <a:cubicBezTo>
                    <a:pt x="241932" y="100330"/>
                    <a:pt x="231758" y="99060"/>
                    <a:pt x="222713" y="96520"/>
                  </a:cubicBezTo>
                  <a:cubicBezTo>
                    <a:pt x="214800" y="92710"/>
                    <a:pt x="205756" y="85090"/>
                    <a:pt x="201233" y="76200"/>
                  </a:cubicBezTo>
                  <a:cubicBezTo>
                    <a:pt x="196711" y="64770"/>
                    <a:pt x="194450" y="43180"/>
                    <a:pt x="198972" y="30480"/>
                  </a:cubicBezTo>
                  <a:cubicBezTo>
                    <a:pt x="201233" y="21590"/>
                    <a:pt x="209147" y="12700"/>
                    <a:pt x="217061" y="7620"/>
                  </a:cubicBezTo>
                  <a:cubicBezTo>
                    <a:pt x="224975" y="3810"/>
                    <a:pt x="235149" y="0"/>
                    <a:pt x="244194" y="2540"/>
                  </a:cubicBezTo>
                  <a:cubicBezTo>
                    <a:pt x="255499" y="5080"/>
                    <a:pt x="271326" y="17780"/>
                    <a:pt x="276979" y="29210"/>
                  </a:cubicBezTo>
                  <a:cubicBezTo>
                    <a:pt x="281501" y="38100"/>
                    <a:pt x="282631" y="50800"/>
                    <a:pt x="280370" y="59690"/>
                  </a:cubicBezTo>
                  <a:cubicBezTo>
                    <a:pt x="279240" y="69850"/>
                    <a:pt x="275848" y="76200"/>
                    <a:pt x="266804" y="86360"/>
                  </a:cubicBezTo>
                  <a:cubicBezTo>
                    <a:pt x="239671" y="116840"/>
                    <a:pt x="104008" y="194310"/>
                    <a:pt x="65570" y="207010"/>
                  </a:cubicBezTo>
                  <a:cubicBezTo>
                    <a:pt x="50873" y="212090"/>
                    <a:pt x="44090" y="214630"/>
                    <a:pt x="33915" y="212090"/>
                  </a:cubicBezTo>
                  <a:cubicBezTo>
                    <a:pt x="24871" y="209550"/>
                    <a:pt x="13566" y="201930"/>
                    <a:pt x="7913" y="191770"/>
                  </a:cubicBezTo>
                  <a:cubicBezTo>
                    <a:pt x="2261" y="180340"/>
                    <a:pt x="0" y="157480"/>
                    <a:pt x="3391" y="146050"/>
                  </a:cubicBezTo>
                  <a:cubicBezTo>
                    <a:pt x="5652" y="134620"/>
                    <a:pt x="23741" y="119380"/>
                    <a:pt x="23741" y="119380"/>
                  </a:cubicBezTo>
                </a:path>
              </a:pathLst>
            </a:custGeom>
            <a:solidFill>
              <a:srgbClr val="94AAB8"/>
            </a:solidFill>
            <a:ln cap="sq">
              <a:noFill/>
              <a:prstDash val="solid"/>
              <a:miter/>
            </a:ln>
          </p:spPr>
        </p:sp>
      </p:grpSp>
      <p:grpSp>
        <p:nvGrpSpPr>
          <p:cNvPr id="22" name="Group 22"/>
          <p:cNvGrpSpPr/>
          <p:nvPr/>
        </p:nvGrpSpPr>
        <p:grpSpPr>
          <a:xfrm>
            <a:off x="6208418" y="5243367"/>
            <a:ext cx="171275" cy="278130"/>
            <a:chOff x="0" y="0"/>
            <a:chExt cx="228367" cy="370840"/>
          </a:xfrm>
        </p:grpSpPr>
        <p:sp>
          <p:nvSpPr>
            <p:cNvPr id="23" name="Freeform 23"/>
            <p:cNvSpPr/>
            <p:nvPr/>
          </p:nvSpPr>
          <p:spPr>
            <a:xfrm>
              <a:off x="41830" y="49530"/>
              <a:ext cx="145838" cy="273050"/>
            </a:xfrm>
            <a:custGeom>
              <a:avLst/>
              <a:gdLst/>
              <a:ahLst/>
              <a:cxnLst/>
              <a:rect l="l" t="t" r="r" b="b"/>
              <a:pathLst>
                <a:path w="145838" h="273050">
                  <a:moveTo>
                    <a:pt x="3391" y="204470"/>
                  </a:moveTo>
                  <a:cubicBezTo>
                    <a:pt x="66701" y="11430"/>
                    <a:pt x="73484" y="6350"/>
                    <a:pt x="82528" y="3810"/>
                  </a:cubicBezTo>
                  <a:cubicBezTo>
                    <a:pt x="90442" y="0"/>
                    <a:pt x="101747" y="0"/>
                    <a:pt x="110791" y="3810"/>
                  </a:cubicBezTo>
                  <a:cubicBezTo>
                    <a:pt x="118705" y="6350"/>
                    <a:pt x="127749" y="13970"/>
                    <a:pt x="133402" y="22860"/>
                  </a:cubicBezTo>
                  <a:cubicBezTo>
                    <a:pt x="137924" y="31750"/>
                    <a:pt x="142446" y="43180"/>
                    <a:pt x="141315" y="53340"/>
                  </a:cubicBezTo>
                  <a:cubicBezTo>
                    <a:pt x="139054" y="66040"/>
                    <a:pt x="130010" y="86360"/>
                    <a:pt x="119835" y="93980"/>
                  </a:cubicBezTo>
                  <a:cubicBezTo>
                    <a:pt x="108530" y="101600"/>
                    <a:pt x="88181" y="101600"/>
                    <a:pt x="78006" y="96520"/>
                  </a:cubicBezTo>
                  <a:cubicBezTo>
                    <a:pt x="68962" y="92710"/>
                    <a:pt x="61048" y="83820"/>
                    <a:pt x="56526" y="74930"/>
                  </a:cubicBezTo>
                  <a:cubicBezTo>
                    <a:pt x="53134" y="66040"/>
                    <a:pt x="50873" y="53340"/>
                    <a:pt x="52004" y="43180"/>
                  </a:cubicBezTo>
                  <a:cubicBezTo>
                    <a:pt x="53134" y="33020"/>
                    <a:pt x="58787" y="21590"/>
                    <a:pt x="65570" y="15240"/>
                  </a:cubicBezTo>
                  <a:cubicBezTo>
                    <a:pt x="72353" y="7620"/>
                    <a:pt x="82528" y="2540"/>
                    <a:pt x="91572" y="1270"/>
                  </a:cubicBezTo>
                  <a:cubicBezTo>
                    <a:pt x="100616" y="0"/>
                    <a:pt x="111922" y="1270"/>
                    <a:pt x="119835" y="7620"/>
                  </a:cubicBezTo>
                  <a:cubicBezTo>
                    <a:pt x="128880" y="15240"/>
                    <a:pt x="139054" y="29210"/>
                    <a:pt x="141315" y="48260"/>
                  </a:cubicBezTo>
                  <a:cubicBezTo>
                    <a:pt x="145838" y="87630"/>
                    <a:pt x="105139" y="201930"/>
                    <a:pt x="89311" y="236220"/>
                  </a:cubicBezTo>
                  <a:cubicBezTo>
                    <a:pt x="82528" y="251460"/>
                    <a:pt x="78006" y="259080"/>
                    <a:pt x="68962" y="264160"/>
                  </a:cubicBezTo>
                  <a:cubicBezTo>
                    <a:pt x="59917" y="269240"/>
                    <a:pt x="47482" y="273050"/>
                    <a:pt x="37307" y="270510"/>
                  </a:cubicBezTo>
                  <a:cubicBezTo>
                    <a:pt x="26002" y="266700"/>
                    <a:pt x="10174" y="252730"/>
                    <a:pt x="4522" y="240030"/>
                  </a:cubicBezTo>
                  <a:cubicBezTo>
                    <a:pt x="0" y="229870"/>
                    <a:pt x="3391" y="204470"/>
                    <a:pt x="3391" y="204470"/>
                  </a:cubicBezTo>
                </a:path>
              </a:pathLst>
            </a:custGeom>
            <a:solidFill>
              <a:srgbClr val="94AAB8"/>
            </a:solidFill>
            <a:ln cap="sq">
              <a:noFill/>
              <a:prstDash val="solid"/>
              <a:miter/>
            </a:ln>
          </p:spPr>
        </p:sp>
      </p:grpSp>
      <p:grpSp>
        <p:nvGrpSpPr>
          <p:cNvPr id="24" name="Group 24"/>
          <p:cNvGrpSpPr/>
          <p:nvPr/>
        </p:nvGrpSpPr>
        <p:grpSpPr>
          <a:xfrm>
            <a:off x="6388594" y="5632439"/>
            <a:ext cx="314514" cy="204434"/>
            <a:chOff x="0" y="0"/>
            <a:chExt cx="359508" cy="233680"/>
          </a:xfrm>
        </p:grpSpPr>
        <p:sp>
          <p:nvSpPr>
            <p:cNvPr id="25" name="Freeform 25"/>
            <p:cNvSpPr/>
            <p:nvPr/>
          </p:nvSpPr>
          <p:spPr>
            <a:xfrm>
              <a:off x="42960" y="49530"/>
              <a:ext cx="272457" cy="135890"/>
            </a:xfrm>
            <a:custGeom>
              <a:avLst/>
              <a:gdLst/>
              <a:ahLst/>
              <a:cxnLst/>
              <a:rect l="l" t="t" r="r" b="b"/>
              <a:pathLst>
                <a:path w="272457" h="135890">
                  <a:moveTo>
                    <a:pt x="58787" y="1270"/>
                  </a:moveTo>
                  <a:cubicBezTo>
                    <a:pt x="269066" y="57150"/>
                    <a:pt x="271327" y="76200"/>
                    <a:pt x="271327" y="88900"/>
                  </a:cubicBezTo>
                  <a:cubicBezTo>
                    <a:pt x="270196" y="100330"/>
                    <a:pt x="264544" y="110490"/>
                    <a:pt x="258891" y="118110"/>
                  </a:cubicBezTo>
                  <a:cubicBezTo>
                    <a:pt x="252108" y="125730"/>
                    <a:pt x="241933" y="130810"/>
                    <a:pt x="232889" y="133350"/>
                  </a:cubicBezTo>
                  <a:cubicBezTo>
                    <a:pt x="223845" y="134620"/>
                    <a:pt x="212539" y="133350"/>
                    <a:pt x="204626" y="127000"/>
                  </a:cubicBezTo>
                  <a:cubicBezTo>
                    <a:pt x="194451" y="120650"/>
                    <a:pt x="183146" y="100330"/>
                    <a:pt x="180884" y="87630"/>
                  </a:cubicBezTo>
                  <a:cubicBezTo>
                    <a:pt x="179754" y="77470"/>
                    <a:pt x="183146" y="64770"/>
                    <a:pt x="187668" y="55880"/>
                  </a:cubicBezTo>
                  <a:cubicBezTo>
                    <a:pt x="192190" y="48260"/>
                    <a:pt x="201234" y="39370"/>
                    <a:pt x="210278" y="35560"/>
                  </a:cubicBezTo>
                  <a:cubicBezTo>
                    <a:pt x="221583" y="31750"/>
                    <a:pt x="241933" y="34290"/>
                    <a:pt x="252108" y="41910"/>
                  </a:cubicBezTo>
                  <a:cubicBezTo>
                    <a:pt x="260021" y="46990"/>
                    <a:pt x="266805" y="57150"/>
                    <a:pt x="269066" y="67310"/>
                  </a:cubicBezTo>
                  <a:cubicBezTo>
                    <a:pt x="272457" y="77470"/>
                    <a:pt x="271327" y="90170"/>
                    <a:pt x="269066" y="99060"/>
                  </a:cubicBezTo>
                  <a:cubicBezTo>
                    <a:pt x="265674" y="109220"/>
                    <a:pt x="258891" y="119380"/>
                    <a:pt x="250977" y="125730"/>
                  </a:cubicBezTo>
                  <a:cubicBezTo>
                    <a:pt x="243063" y="130810"/>
                    <a:pt x="237411" y="132080"/>
                    <a:pt x="223845" y="133350"/>
                  </a:cubicBezTo>
                  <a:cubicBezTo>
                    <a:pt x="188798" y="135890"/>
                    <a:pt x="68962" y="115570"/>
                    <a:pt x="35046" y="100330"/>
                  </a:cubicBezTo>
                  <a:cubicBezTo>
                    <a:pt x="21480" y="93980"/>
                    <a:pt x="14697" y="87630"/>
                    <a:pt x="9044" y="78740"/>
                  </a:cubicBezTo>
                  <a:cubicBezTo>
                    <a:pt x="3392" y="69850"/>
                    <a:pt x="0" y="54610"/>
                    <a:pt x="2261" y="43180"/>
                  </a:cubicBezTo>
                  <a:cubicBezTo>
                    <a:pt x="4522" y="30480"/>
                    <a:pt x="16958" y="11430"/>
                    <a:pt x="27133" y="5080"/>
                  </a:cubicBezTo>
                  <a:cubicBezTo>
                    <a:pt x="36177" y="0"/>
                    <a:pt x="58787" y="1270"/>
                    <a:pt x="58787" y="1270"/>
                  </a:cubicBezTo>
                </a:path>
              </a:pathLst>
            </a:custGeom>
            <a:solidFill>
              <a:srgbClr val="94AAB8"/>
            </a:solidFill>
            <a:ln cap="sq">
              <a:noFill/>
              <a:prstDash val="solid"/>
              <a:miter/>
            </a:ln>
          </p:spPr>
        </p:sp>
      </p:grpSp>
      <p:sp>
        <p:nvSpPr>
          <p:cNvPr id="26" name="TextBox 26"/>
          <p:cNvSpPr txBox="1"/>
          <p:nvPr/>
        </p:nvSpPr>
        <p:spPr>
          <a:xfrm>
            <a:off x="2707493" y="921881"/>
            <a:ext cx="13112093" cy="1076324"/>
          </a:xfrm>
          <a:prstGeom prst="rect">
            <a:avLst/>
          </a:prstGeom>
        </p:spPr>
        <p:txBody>
          <a:bodyPr lIns="0" tIns="0" rIns="0" bIns="0" rtlCol="0" anchor="t">
            <a:spAutoFit/>
          </a:bodyPr>
          <a:lstStyle/>
          <a:p>
            <a:pPr algn="ctr">
              <a:lnSpc>
                <a:spcPts val="8400"/>
              </a:lnSpc>
            </a:pPr>
            <a:r>
              <a:rPr lang="en-US" sz="6000" b="1">
                <a:solidFill>
                  <a:srgbClr val="3B365F"/>
                </a:solidFill>
                <a:latin typeface="Coco Gothic Bold"/>
                <a:ea typeface="Coco Gothic Bold"/>
                <a:cs typeface="Coco Gothic Bold"/>
                <a:sym typeface="Coco Gothic Bold"/>
              </a:rPr>
              <a:t>Dataset Creation </a:t>
            </a:r>
          </a:p>
        </p:txBody>
      </p:sp>
      <p:sp>
        <p:nvSpPr>
          <p:cNvPr id="27" name="Freeform 27"/>
          <p:cNvSpPr/>
          <p:nvPr/>
        </p:nvSpPr>
        <p:spPr>
          <a:xfrm rot="-591004">
            <a:off x="11505510" y="-5492807"/>
            <a:ext cx="9743832" cy="10202966"/>
          </a:xfrm>
          <a:custGeom>
            <a:avLst/>
            <a:gdLst/>
            <a:ahLst/>
            <a:cxnLst/>
            <a:rect l="l" t="t" r="r" b="b"/>
            <a:pathLst>
              <a:path w="9743832" h="10202966">
                <a:moveTo>
                  <a:pt x="0" y="0"/>
                </a:moveTo>
                <a:lnTo>
                  <a:pt x="9743832" y="0"/>
                </a:lnTo>
                <a:lnTo>
                  <a:pt x="9743832" y="10202965"/>
                </a:lnTo>
                <a:lnTo>
                  <a:pt x="0" y="102029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28" name="Picture 2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l="62" t="7918" r="1282"/>
          <a:stretch>
            <a:fillRect/>
          </a:stretch>
        </p:blipFill>
        <p:spPr>
          <a:xfrm>
            <a:off x="11741833" y="4845077"/>
            <a:ext cx="6536642" cy="4874723"/>
          </a:xfrm>
          <a:prstGeom prst="rect">
            <a:avLst/>
          </a:prstGeom>
        </p:spPr>
      </p:pic>
      <p:sp>
        <p:nvSpPr>
          <p:cNvPr id="29" name="TextBox 29"/>
          <p:cNvSpPr txBox="1"/>
          <p:nvPr/>
        </p:nvSpPr>
        <p:spPr>
          <a:xfrm>
            <a:off x="1028700" y="3095162"/>
            <a:ext cx="10837438" cy="2491105"/>
          </a:xfrm>
          <a:prstGeom prst="rect">
            <a:avLst/>
          </a:prstGeom>
        </p:spPr>
        <p:txBody>
          <a:bodyPr lIns="0" tIns="0" rIns="0" bIns="0" rtlCol="0" anchor="t">
            <a:spAutoFit/>
          </a:bodyPr>
          <a:lstStyle/>
          <a:p>
            <a:pPr marL="604518" lvl="1" indent="-302259" algn="l">
              <a:lnSpc>
                <a:spcPts val="3919"/>
              </a:lnSpc>
              <a:buFont typeface="Arial"/>
              <a:buChar char="•"/>
            </a:pPr>
            <a:r>
              <a:rPr lang="en-US" sz="2799" dirty="0">
                <a:solidFill>
                  <a:srgbClr val="3B365F"/>
                </a:solidFill>
                <a:latin typeface="Coco Gothic"/>
                <a:ea typeface="Coco Gothic"/>
                <a:cs typeface="Coco Gothic"/>
                <a:sym typeface="Coco Gothic"/>
              </a:rPr>
              <a:t>400 ESL words and phrases.</a:t>
            </a:r>
          </a:p>
          <a:p>
            <a:pPr marL="604518" lvl="1" indent="-302259" algn="l">
              <a:lnSpc>
                <a:spcPts val="3919"/>
              </a:lnSpc>
              <a:buFont typeface="Arial"/>
              <a:buChar char="•"/>
            </a:pPr>
            <a:r>
              <a:rPr lang="en-US" sz="2799" dirty="0">
                <a:solidFill>
                  <a:srgbClr val="3B365F"/>
                </a:solidFill>
                <a:latin typeface="Coco Gothic"/>
                <a:ea typeface="Coco Gothic"/>
                <a:cs typeface="Coco Gothic"/>
                <a:sym typeface="Coco Gothic"/>
              </a:rPr>
              <a:t>6,000+ videos recorded by the team using an FHD webcam.</a:t>
            </a:r>
          </a:p>
          <a:p>
            <a:pPr marL="604518" lvl="1" indent="-302259" algn="l">
              <a:lnSpc>
                <a:spcPts val="3919"/>
              </a:lnSpc>
              <a:buFont typeface="Arial"/>
              <a:buChar char="•"/>
            </a:pPr>
            <a:r>
              <a:rPr lang="en-US" sz="2799" dirty="0">
                <a:solidFill>
                  <a:srgbClr val="3B365F"/>
                </a:solidFill>
                <a:latin typeface="Coco Gothic"/>
                <a:ea typeface="Coco Gothic"/>
                <a:cs typeface="Coco Gothic"/>
                <a:sym typeface="Coco Gothic"/>
              </a:rPr>
              <a:t>20 samples per sign: 16 for training , 4 for testing</a:t>
            </a:r>
          </a:p>
          <a:p>
            <a:pPr marL="604518" lvl="1" indent="-302259" algn="l">
              <a:lnSpc>
                <a:spcPts val="3919"/>
              </a:lnSpc>
              <a:buFont typeface="Arial"/>
              <a:buChar char="•"/>
            </a:pPr>
            <a:r>
              <a:rPr lang="en-US" sz="2799" dirty="0">
                <a:solidFill>
                  <a:srgbClr val="3B365F"/>
                </a:solidFill>
                <a:latin typeface="Coco Gothic"/>
                <a:ea typeface="Coco Gothic"/>
                <a:cs typeface="Coco Gothic"/>
                <a:sym typeface="Coco Gothic"/>
              </a:rPr>
              <a:t>Each sample is a 30-frame sequence representing dynamic gestures.</a:t>
            </a:r>
          </a:p>
        </p:txBody>
      </p:sp>
      <p:sp>
        <p:nvSpPr>
          <p:cNvPr id="30" name="TextBox 30"/>
          <p:cNvSpPr txBox="1"/>
          <p:nvPr/>
        </p:nvSpPr>
        <p:spPr>
          <a:xfrm>
            <a:off x="1700028" y="2365201"/>
            <a:ext cx="3205268" cy="559435"/>
          </a:xfrm>
          <a:prstGeom prst="rect">
            <a:avLst/>
          </a:prstGeom>
        </p:spPr>
        <p:txBody>
          <a:bodyPr lIns="0" tIns="0" rIns="0" bIns="0" rtlCol="0" anchor="t">
            <a:spAutoFit/>
          </a:bodyPr>
          <a:lstStyle/>
          <a:p>
            <a:pPr algn="ctr">
              <a:lnSpc>
                <a:spcPts val="4339"/>
              </a:lnSpc>
            </a:pPr>
            <a:r>
              <a:rPr lang="en-US" sz="3099" b="1">
                <a:solidFill>
                  <a:srgbClr val="3B365F"/>
                </a:solidFill>
                <a:latin typeface="Coco Gothic Bold"/>
                <a:ea typeface="Coco Gothic Bold"/>
                <a:cs typeface="Coco Gothic Bold"/>
                <a:sym typeface="Coco Gothic Bold"/>
              </a:rPr>
              <a:t>Dataset Creation</a:t>
            </a:r>
          </a:p>
        </p:txBody>
      </p:sp>
      <p:sp>
        <p:nvSpPr>
          <p:cNvPr id="31" name="TextBox 31"/>
          <p:cNvSpPr txBox="1"/>
          <p:nvPr/>
        </p:nvSpPr>
        <p:spPr>
          <a:xfrm>
            <a:off x="1031898" y="6238095"/>
            <a:ext cx="10834240" cy="3481705"/>
          </a:xfrm>
          <a:prstGeom prst="rect">
            <a:avLst/>
          </a:prstGeom>
        </p:spPr>
        <p:txBody>
          <a:bodyPr lIns="0" tIns="0" rIns="0" bIns="0" rtlCol="0" anchor="t">
            <a:spAutoFit/>
          </a:bodyPr>
          <a:lstStyle/>
          <a:p>
            <a:pPr marL="604518" lvl="1" indent="-302259" algn="l">
              <a:lnSpc>
                <a:spcPts val="3919"/>
              </a:lnSpc>
              <a:buFont typeface="Arial"/>
              <a:buChar char="•"/>
            </a:pPr>
            <a:r>
              <a:rPr lang="en-US" sz="2799">
                <a:solidFill>
                  <a:srgbClr val="3B365F"/>
                </a:solidFill>
                <a:latin typeface="Coco Gothic"/>
                <a:ea typeface="Coco Gothic"/>
                <a:cs typeface="Coco Gothic"/>
                <a:sym typeface="Coco Gothic"/>
              </a:rPr>
              <a:t>Labels linked to SignIDs through a well-organized Excel sheet, enabling easy updates and clean model mapping</a:t>
            </a:r>
          </a:p>
          <a:p>
            <a:pPr marL="604518" lvl="1" indent="-302259" algn="l">
              <a:lnSpc>
                <a:spcPts val="3919"/>
              </a:lnSpc>
              <a:buFont typeface="Arial"/>
              <a:buChar char="•"/>
            </a:pPr>
            <a:r>
              <a:rPr lang="en-US" sz="2799">
                <a:solidFill>
                  <a:srgbClr val="3B365F"/>
                </a:solidFill>
                <a:latin typeface="Coco Gothic"/>
                <a:ea typeface="Coco Gothic"/>
                <a:cs typeface="Coco Gothic"/>
                <a:sym typeface="Coco Gothic"/>
              </a:rPr>
              <a:t>Show 3-second countdown.</a:t>
            </a:r>
          </a:p>
          <a:p>
            <a:pPr marL="604518" lvl="1" indent="-302259" algn="l">
              <a:lnSpc>
                <a:spcPts val="3919"/>
              </a:lnSpc>
              <a:buFont typeface="Arial"/>
              <a:buChar char="•"/>
            </a:pPr>
            <a:r>
              <a:rPr lang="en-US" sz="2799">
                <a:solidFill>
                  <a:srgbClr val="3B365F"/>
                </a:solidFill>
                <a:latin typeface="Coco Gothic"/>
                <a:ea typeface="Coco Gothic"/>
                <a:cs typeface="Coco Gothic"/>
                <a:sym typeface="Coco Gothic"/>
              </a:rPr>
              <a:t>Extract 3D landmarks (pose, hands) using MediaPipe.</a:t>
            </a:r>
          </a:p>
          <a:p>
            <a:pPr marL="604518" lvl="1" indent="-302259" algn="l">
              <a:lnSpc>
                <a:spcPts val="3919"/>
              </a:lnSpc>
              <a:buFont typeface="Arial"/>
              <a:buChar char="•"/>
            </a:pPr>
            <a:r>
              <a:rPr lang="en-US" sz="2799">
                <a:solidFill>
                  <a:srgbClr val="3B365F"/>
                </a:solidFill>
                <a:latin typeface="Coco Gothic"/>
                <a:ea typeface="Coco Gothic"/>
                <a:cs typeface="Coco Gothic"/>
                <a:sym typeface="Coco Gothic"/>
              </a:rPr>
              <a:t>Draw landmarks for visual feedback.</a:t>
            </a:r>
          </a:p>
          <a:p>
            <a:pPr marL="604518" lvl="1" indent="-302259" algn="l">
              <a:lnSpc>
                <a:spcPts val="3919"/>
              </a:lnSpc>
              <a:buFont typeface="Arial"/>
              <a:buChar char="•"/>
            </a:pPr>
            <a:r>
              <a:rPr lang="en-US" sz="2799">
                <a:solidFill>
                  <a:srgbClr val="3B365F"/>
                </a:solidFill>
                <a:latin typeface="Coco Gothic"/>
                <a:ea typeface="Coco Gothic"/>
                <a:cs typeface="Coco Gothic"/>
                <a:sym typeface="Coco Gothic"/>
              </a:rPr>
              <a:t>Press 'q' to skip or quit anytime.</a:t>
            </a:r>
          </a:p>
          <a:p>
            <a:pPr algn="l">
              <a:lnSpc>
                <a:spcPts val="3919"/>
              </a:lnSpc>
            </a:pPr>
            <a:endParaRPr lang="en-US" sz="2799">
              <a:solidFill>
                <a:srgbClr val="3B365F"/>
              </a:solidFill>
              <a:latin typeface="Coco Gothic"/>
              <a:ea typeface="Coco Gothic"/>
              <a:cs typeface="Coco Gothic"/>
              <a:sym typeface="Coco Gothic"/>
            </a:endParaRPr>
          </a:p>
        </p:txBody>
      </p:sp>
      <p:sp>
        <p:nvSpPr>
          <p:cNvPr id="32" name="TextBox 32"/>
          <p:cNvSpPr txBox="1"/>
          <p:nvPr/>
        </p:nvSpPr>
        <p:spPr>
          <a:xfrm>
            <a:off x="1413912" y="5604229"/>
            <a:ext cx="5082791" cy="559435"/>
          </a:xfrm>
          <a:prstGeom prst="rect">
            <a:avLst/>
          </a:prstGeom>
        </p:spPr>
        <p:txBody>
          <a:bodyPr lIns="0" tIns="0" rIns="0" bIns="0" rtlCol="0" anchor="t">
            <a:spAutoFit/>
          </a:bodyPr>
          <a:lstStyle/>
          <a:p>
            <a:pPr algn="ctr">
              <a:lnSpc>
                <a:spcPts val="4339"/>
              </a:lnSpc>
            </a:pPr>
            <a:r>
              <a:rPr lang="en-US" sz="3099" b="1" dirty="0">
                <a:solidFill>
                  <a:srgbClr val="3B365F"/>
                </a:solidFill>
                <a:latin typeface="Coco Gothic Bold"/>
                <a:ea typeface="Coco Gothic Bold"/>
                <a:cs typeface="Coco Gothic Bold"/>
                <a:sym typeface="Coco Gothic Bold"/>
              </a:rPr>
              <a:t>Structured &amp; Searchable</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8"/>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0F6FF"/>
        </a:solidFill>
        <a:effectLst/>
      </p:bgPr>
    </p:bg>
    <p:spTree>
      <p:nvGrpSpPr>
        <p:cNvPr id="1" name=""/>
        <p:cNvGrpSpPr/>
        <p:nvPr/>
      </p:nvGrpSpPr>
      <p:grpSpPr>
        <a:xfrm>
          <a:off x="0" y="0"/>
          <a:ext cx="0" cy="0"/>
          <a:chOff x="0" y="0"/>
          <a:chExt cx="0" cy="0"/>
        </a:xfrm>
      </p:grpSpPr>
      <p:sp>
        <p:nvSpPr>
          <p:cNvPr id="2" name="TextBox 2"/>
          <p:cNvSpPr txBox="1"/>
          <p:nvPr/>
        </p:nvSpPr>
        <p:spPr>
          <a:xfrm>
            <a:off x="0" y="904875"/>
            <a:ext cx="18288000" cy="890270"/>
          </a:xfrm>
          <a:prstGeom prst="rect">
            <a:avLst/>
          </a:prstGeom>
        </p:spPr>
        <p:txBody>
          <a:bodyPr lIns="0" tIns="0" rIns="0" bIns="0" rtlCol="0" anchor="t">
            <a:spAutoFit/>
          </a:bodyPr>
          <a:lstStyle/>
          <a:p>
            <a:pPr algn="ctr">
              <a:lnSpc>
                <a:spcPts val="6999"/>
              </a:lnSpc>
              <a:spcBef>
                <a:spcPct val="0"/>
              </a:spcBef>
            </a:pPr>
            <a:r>
              <a:rPr lang="en-US" sz="4999" b="1">
                <a:solidFill>
                  <a:srgbClr val="3B365F"/>
                </a:solidFill>
                <a:latin typeface="Coco Gothic Bold"/>
                <a:ea typeface="Coco Gothic Bold"/>
                <a:cs typeface="Coco Gothic Bold"/>
                <a:sym typeface="Coco Gothic Bold"/>
              </a:rPr>
              <a:t>Feature Extraction using MediaPipe Holistic</a:t>
            </a:r>
          </a:p>
        </p:txBody>
      </p:sp>
      <p:sp>
        <p:nvSpPr>
          <p:cNvPr id="3" name="Freeform 3"/>
          <p:cNvSpPr/>
          <p:nvPr/>
        </p:nvSpPr>
        <p:spPr>
          <a:xfrm>
            <a:off x="-675881" y="-879032"/>
            <a:ext cx="3531385" cy="3815463"/>
          </a:xfrm>
          <a:custGeom>
            <a:avLst/>
            <a:gdLst/>
            <a:ahLst/>
            <a:cxnLst/>
            <a:rect l="l" t="t" r="r" b="b"/>
            <a:pathLst>
              <a:path w="3531385" h="3815463">
                <a:moveTo>
                  <a:pt x="0" y="0"/>
                </a:moveTo>
                <a:lnTo>
                  <a:pt x="3531386" y="0"/>
                </a:lnTo>
                <a:lnTo>
                  <a:pt x="3531386" y="3815464"/>
                </a:lnTo>
                <a:lnTo>
                  <a:pt x="0" y="38154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995830" y="2624890"/>
            <a:ext cx="16292170" cy="7334250"/>
          </a:xfrm>
          <a:prstGeom prst="rect">
            <a:avLst/>
          </a:prstGeom>
        </p:spPr>
        <p:txBody>
          <a:bodyPr lIns="0" tIns="0" rIns="0" bIns="0" rtlCol="0" anchor="t">
            <a:spAutoFit/>
          </a:bodyPr>
          <a:lstStyle/>
          <a:p>
            <a:pPr algn="just">
              <a:lnSpc>
                <a:spcPts val="4199"/>
              </a:lnSpc>
            </a:pPr>
            <a:r>
              <a:rPr lang="en-US" sz="2999">
                <a:solidFill>
                  <a:srgbClr val="3B365F"/>
                </a:solidFill>
                <a:latin typeface="Coco Gothic"/>
                <a:ea typeface="Coco Gothic"/>
                <a:cs typeface="Coco Gothic"/>
                <a:sym typeface="Coco Gothic"/>
              </a:rPr>
              <a:t>MediaPipe Holistic provides robust 3D keypoint tracking across body parts:</a:t>
            </a:r>
          </a:p>
          <a:p>
            <a:pPr algn="just">
              <a:lnSpc>
                <a:spcPts val="4199"/>
              </a:lnSpc>
            </a:pPr>
            <a:endParaRPr lang="en-US" sz="2999">
              <a:solidFill>
                <a:srgbClr val="3B365F"/>
              </a:solidFill>
              <a:latin typeface="Coco Gothic"/>
              <a:ea typeface="Coco Gothic"/>
              <a:cs typeface="Coco Gothic"/>
              <a:sym typeface="Coco Gothic"/>
            </a:endParaRPr>
          </a:p>
          <a:p>
            <a:pPr algn="just">
              <a:lnSpc>
                <a:spcPts val="4199"/>
              </a:lnSpc>
            </a:pPr>
            <a:r>
              <a:rPr lang="en-US" sz="2999" b="1">
                <a:solidFill>
                  <a:srgbClr val="3B365F"/>
                </a:solidFill>
                <a:latin typeface="Coco Gothic Bold"/>
                <a:ea typeface="Coco Gothic Bold"/>
                <a:cs typeface="Coco Gothic Bold"/>
                <a:sym typeface="Coco Gothic Bold"/>
              </a:rPr>
              <a:t>*Landmarks per frame:</a:t>
            </a:r>
          </a:p>
          <a:p>
            <a:pPr algn="just">
              <a:lnSpc>
                <a:spcPts val="4199"/>
              </a:lnSpc>
            </a:pPr>
            <a:r>
              <a:rPr lang="en-US" sz="2999">
                <a:solidFill>
                  <a:srgbClr val="3B365F"/>
                </a:solidFill>
                <a:latin typeface="Coco Gothic"/>
                <a:ea typeface="Coco Gothic"/>
                <a:cs typeface="Coco Gothic"/>
                <a:sym typeface="Coco Gothic"/>
              </a:rPr>
              <a:t>  33 Pose</a:t>
            </a:r>
          </a:p>
          <a:p>
            <a:pPr algn="just">
              <a:lnSpc>
                <a:spcPts val="4199"/>
              </a:lnSpc>
            </a:pPr>
            <a:r>
              <a:rPr lang="en-US" sz="2999">
                <a:solidFill>
                  <a:srgbClr val="3B365F"/>
                </a:solidFill>
                <a:latin typeface="Coco Gothic"/>
                <a:ea typeface="Coco Gothic"/>
                <a:cs typeface="Coco Gothic"/>
                <a:sym typeface="Coco Gothic"/>
              </a:rPr>
              <a:t>  21 Left Hand</a:t>
            </a:r>
          </a:p>
          <a:p>
            <a:pPr algn="just">
              <a:lnSpc>
                <a:spcPts val="4199"/>
              </a:lnSpc>
            </a:pPr>
            <a:r>
              <a:rPr lang="en-US" sz="2999">
                <a:solidFill>
                  <a:srgbClr val="3B365F"/>
                </a:solidFill>
                <a:latin typeface="Coco Gothic"/>
                <a:ea typeface="Coco Gothic"/>
                <a:cs typeface="Coco Gothic"/>
                <a:sym typeface="Coco Gothic"/>
              </a:rPr>
              <a:t>  21 Right Hand</a:t>
            </a:r>
          </a:p>
          <a:p>
            <a:pPr algn="just">
              <a:lnSpc>
                <a:spcPts val="4199"/>
              </a:lnSpc>
            </a:pPr>
            <a:r>
              <a:rPr lang="en-US" sz="2999">
                <a:solidFill>
                  <a:srgbClr val="3B365F"/>
                </a:solidFill>
                <a:latin typeface="Coco Gothic"/>
                <a:ea typeface="Coco Gothic"/>
                <a:cs typeface="Coco Gothic"/>
                <a:sym typeface="Coco Gothic"/>
              </a:rPr>
              <a:t>    → Total: 75 landmarks</a:t>
            </a:r>
          </a:p>
          <a:p>
            <a:pPr algn="just">
              <a:lnSpc>
                <a:spcPts val="4199"/>
              </a:lnSpc>
            </a:pPr>
            <a:endParaRPr lang="en-US" sz="2999">
              <a:solidFill>
                <a:srgbClr val="3B365F"/>
              </a:solidFill>
              <a:latin typeface="Coco Gothic"/>
              <a:ea typeface="Coco Gothic"/>
              <a:cs typeface="Coco Gothic"/>
              <a:sym typeface="Coco Gothic"/>
            </a:endParaRPr>
          </a:p>
          <a:p>
            <a:pPr algn="just">
              <a:lnSpc>
                <a:spcPts val="4199"/>
              </a:lnSpc>
            </a:pPr>
            <a:r>
              <a:rPr lang="en-US" sz="2999" b="1">
                <a:solidFill>
                  <a:srgbClr val="3B365F"/>
                </a:solidFill>
                <a:latin typeface="Coco Gothic Bold"/>
                <a:ea typeface="Coco Gothic Bold"/>
                <a:cs typeface="Coco Gothic Bold"/>
                <a:sym typeface="Coco Gothic Bold"/>
              </a:rPr>
              <a:t>*Each landmark contains (x, y, z) coordinates</a:t>
            </a:r>
          </a:p>
          <a:p>
            <a:pPr algn="just">
              <a:lnSpc>
                <a:spcPts val="4199"/>
              </a:lnSpc>
            </a:pPr>
            <a:r>
              <a:rPr lang="en-US" sz="2999">
                <a:solidFill>
                  <a:srgbClr val="3B365F"/>
                </a:solidFill>
                <a:latin typeface="Coco Gothic"/>
                <a:ea typeface="Coco Gothic"/>
                <a:cs typeface="Coco Gothic"/>
                <a:sym typeface="Coco Gothic"/>
              </a:rPr>
              <a:t>  → 75 × 3 = 225 values per frame</a:t>
            </a:r>
          </a:p>
          <a:p>
            <a:pPr algn="just">
              <a:lnSpc>
                <a:spcPts val="4199"/>
              </a:lnSpc>
            </a:pPr>
            <a:endParaRPr lang="en-US" sz="2999">
              <a:solidFill>
                <a:srgbClr val="3B365F"/>
              </a:solidFill>
              <a:latin typeface="Coco Gothic"/>
              <a:ea typeface="Coco Gothic"/>
              <a:cs typeface="Coco Gothic"/>
              <a:sym typeface="Coco Gothic"/>
            </a:endParaRPr>
          </a:p>
          <a:p>
            <a:pPr algn="just">
              <a:lnSpc>
                <a:spcPts val="4199"/>
              </a:lnSpc>
            </a:pPr>
            <a:r>
              <a:rPr lang="en-US" sz="2999" b="1">
                <a:solidFill>
                  <a:srgbClr val="3B365F"/>
                </a:solidFill>
                <a:latin typeface="Coco Gothic Bold"/>
                <a:ea typeface="Coco Gothic Bold"/>
                <a:cs typeface="Coco Gothic Bold"/>
                <a:sym typeface="Coco Gothic Bold"/>
              </a:rPr>
              <a:t>*Temporal Resolution</a:t>
            </a:r>
            <a:r>
              <a:rPr lang="en-US" sz="2999">
                <a:solidFill>
                  <a:srgbClr val="3B365F"/>
                </a:solidFill>
                <a:latin typeface="Coco Gothic"/>
                <a:ea typeface="Coco Gothic"/>
                <a:cs typeface="Coco Gothic"/>
                <a:sym typeface="Coco Gothic"/>
              </a:rPr>
              <a:t>: 30 FPS</a:t>
            </a:r>
          </a:p>
          <a:p>
            <a:pPr algn="just">
              <a:lnSpc>
                <a:spcPts val="4199"/>
              </a:lnSpc>
            </a:pPr>
            <a:r>
              <a:rPr lang="en-US" sz="2999" b="1">
                <a:solidFill>
                  <a:srgbClr val="3B365F"/>
                </a:solidFill>
                <a:latin typeface="Coco Gothic Bold"/>
                <a:ea typeface="Coco Gothic Bold"/>
                <a:cs typeface="Coco Gothic Bold"/>
                <a:sym typeface="Coco Gothic Bold"/>
              </a:rPr>
              <a:t>*Each gesture sample </a:t>
            </a:r>
            <a:r>
              <a:rPr lang="en-US" sz="2999">
                <a:solidFill>
                  <a:srgbClr val="3B365F"/>
                </a:solidFill>
                <a:latin typeface="Coco Gothic"/>
                <a:ea typeface="Coco Gothic"/>
                <a:cs typeface="Coco Gothic"/>
                <a:sym typeface="Coco Gothic"/>
              </a:rPr>
              <a:t>= 30 frames → input shape: (30, 225)</a:t>
            </a:r>
          </a:p>
          <a:p>
            <a:pPr algn="just">
              <a:lnSpc>
                <a:spcPts val="4199"/>
              </a:lnSpc>
            </a:pPr>
            <a:r>
              <a:rPr lang="en-US" sz="2999" b="1">
                <a:solidFill>
                  <a:srgbClr val="3B365F"/>
                </a:solidFill>
                <a:latin typeface="Coco Gothic Bold"/>
                <a:ea typeface="Coco Gothic Bold"/>
                <a:cs typeface="Coco Gothic Bold"/>
                <a:sym typeface="Coco Gothic Bold"/>
              </a:rPr>
              <a:t>*Data Format</a:t>
            </a:r>
            <a:r>
              <a:rPr lang="en-US" sz="2999">
                <a:solidFill>
                  <a:srgbClr val="3B365F"/>
                </a:solidFill>
                <a:latin typeface="Coco Gothic"/>
                <a:ea typeface="Coco Gothic"/>
                <a:cs typeface="Coco Gothic"/>
                <a:sym typeface="Coco Gothic"/>
              </a:rPr>
              <a:t>: Saved as .npy files, organized by train/{SignID}/ and test/{SignID}/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0F6FF"/>
        </a:solidFill>
        <a:effectLst/>
      </p:bgPr>
    </p:bg>
    <p:spTree>
      <p:nvGrpSpPr>
        <p:cNvPr id="1" name=""/>
        <p:cNvGrpSpPr/>
        <p:nvPr/>
      </p:nvGrpSpPr>
      <p:grpSpPr>
        <a:xfrm>
          <a:off x="0" y="0"/>
          <a:ext cx="0" cy="0"/>
          <a:chOff x="0" y="0"/>
          <a:chExt cx="0" cy="0"/>
        </a:xfrm>
      </p:grpSpPr>
      <p:sp>
        <p:nvSpPr>
          <p:cNvPr id="2" name="Freeform 2"/>
          <p:cNvSpPr/>
          <p:nvPr/>
        </p:nvSpPr>
        <p:spPr>
          <a:xfrm>
            <a:off x="4816285" y="2901192"/>
            <a:ext cx="9112927" cy="7221995"/>
          </a:xfrm>
          <a:custGeom>
            <a:avLst/>
            <a:gdLst/>
            <a:ahLst/>
            <a:cxnLst/>
            <a:rect l="l" t="t" r="r" b="b"/>
            <a:pathLst>
              <a:path w="9112927" h="7221995">
                <a:moveTo>
                  <a:pt x="0" y="0"/>
                </a:moveTo>
                <a:lnTo>
                  <a:pt x="9112927" y="0"/>
                </a:lnTo>
                <a:lnTo>
                  <a:pt x="9112927" y="7221995"/>
                </a:lnTo>
                <a:lnTo>
                  <a:pt x="0" y="7221995"/>
                </a:lnTo>
                <a:lnTo>
                  <a:pt x="0" y="0"/>
                </a:lnTo>
                <a:close/>
              </a:path>
            </a:pathLst>
          </a:custGeom>
          <a:blipFill>
            <a:blip r:embed="rId2"/>
            <a:stretch>
              <a:fillRect/>
            </a:stretch>
          </a:blipFill>
        </p:spPr>
      </p:sp>
      <p:sp>
        <p:nvSpPr>
          <p:cNvPr id="3" name="TextBox 3"/>
          <p:cNvSpPr txBox="1"/>
          <p:nvPr/>
        </p:nvSpPr>
        <p:spPr>
          <a:xfrm>
            <a:off x="2707493" y="758068"/>
            <a:ext cx="13330510" cy="2143124"/>
          </a:xfrm>
          <a:prstGeom prst="rect">
            <a:avLst/>
          </a:prstGeom>
        </p:spPr>
        <p:txBody>
          <a:bodyPr lIns="0" tIns="0" rIns="0" bIns="0" rtlCol="0" anchor="t">
            <a:spAutoFit/>
          </a:bodyPr>
          <a:lstStyle/>
          <a:p>
            <a:pPr algn="ctr">
              <a:lnSpc>
                <a:spcPts val="8400"/>
              </a:lnSpc>
            </a:pPr>
            <a:r>
              <a:rPr lang="en-US" sz="6000" b="1">
                <a:solidFill>
                  <a:srgbClr val="3B365F"/>
                </a:solidFill>
                <a:latin typeface="Coco Gothic Bold"/>
                <a:ea typeface="Coco Gothic Bold"/>
                <a:cs typeface="Coco Gothic Bold"/>
                <a:sym typeface="Coco Gothic Bold"/>
              </a:rPr>
              <a:t>Sample Signs from Our Collected Dataset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1323</Words>
  <Application>Microsoft Office PowerPoint</Application>
  <PresentationFormat>Custom</PresentationFormat>
  <Paragraphs>137</Paragraphs>
  <Slides>21</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Coco Gothic</vt:lpstr>
      <vt:lpstr>Coco Gothic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Egyptian Sign Language (ESL) Translator</dc:title>
  <cp:lastModifiedBy>Ahmed Ashraf</cp:lastModifiedBy>
  <cp:revision>2</cp:revision>
  <dcterms:created xsi:type="dcterms:W3CDTF">2006-08-16T00:00:00Z</dcterms:created>
  <dcterms:modified xsi:type="dcterms:W3CDTF">2025-10-01T14:36:24Z</dcterms:modified>
  <dc:identifier>DAGN1Ba9iJ8</dc:identifier>
</cp:coreProperties>
</file>